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5" r:id="rId4"/>
  </p:sldMasterIdLst>
  <p:notesMasterIdLst>
    <p:notesMasterId r:id="rId25"/>
  </p:notesMasterIdLst>
  <p:sldIdLst>
    <p:sldId id="304" r:id="rId5"/>
    <p:sldId id="305" r:id="rId6"/>
    <p:sldId id="306" r:id="rId7"/>
    <p:sldId id="263" r:id="rId8"/>
    <p:sldId id="298" r:id="rId9"/>
    <p:sldId id="311" r:id="rId10"/>
    <p:sldId id="312" r:id="rId11"/>
    <p:sldId id="313" r:id="rId12"/>
    <p:sldId id="314" r:id="rId13"/>
    <p:sldId id="309" r:id="rId14"/>
    <p:sldId id="265" r:id="rId15"/>
    <p:sldId id="279" r:id="rId16"/>
    <p:sldId id="308" r:id="rId17"/>
    <p:sldId id="273" r:id="rId18"/>
    <p:sldId id="262" r:id="rId19"/>
    <p:sldId id="287" r:id="rId20"/>
    <p:sldId id="285" r:id="rId21"/>
    <p:sldId id="286" r:id="rId22"/>
    <p:sldId id="269" r:id="rId23"/>
    <p:sldId id="297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94660"/>
  </p:normalViewPr>
  <p:slideViewPr>
    <p:cSldViewPr>
      <p:cViewPr>
        <p:scale>
          <a:sx n="75" d="100"/>
          <a:sy n="75" d="100"/>
        </p:scale>
        <p:origin x="-1182" y="-3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D3D38-8A30-4DA7-8F7C-3EB47D059459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C5456-0189-4764-9D27-5BEF1C24A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2162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435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4B7D7A0-E441-1142-984D-0F32F425D420}" type="slidenum">
              <a:rPr lang="es-ES_tradnl">
                <a:solidFill>
                  <a:prstClr val="black"/>
                </a:solidFill>
                <a:ea typeface="Arial" charset="0"/>
                <a:cs typeface="Arial" charset="0"/>
              </a:rPr>
              <a:pPr/>
              <a:t>2</a:t>
            </a:fld>
            <a:endParaRPr lang="es-ES_tradnl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9996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866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Formación profesorado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98285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Ejemplos de rúbricas para la evaluación</a:t>
            </a:r>
            <a:r>
              <a:rPr lang="es-ES" baseline="0" dirty="0" smtClean="0"/>
              <a:t> de exposición oral y comentario de texto. Enlace a </a:t>
            </a:r>
            <a:r>
              <a:rPr lang="es-ES" baseline="0" dirty="0" err="1" smtClean="0"/>
              <a:t>rubistarforteachers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8762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Evaluación. Reflexividad desde el inicio. Enlace a plantilla tipo.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5246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s-ES_tradnl" dirty="0" smtClean="0">
                <a:ea typeface="ＭＳ Ｐゴシック" charset="-128"/>
                <a:cs typeface="ＭＳ Ｐゴシック" charset="-128"/>
              </a:rPr>
              <a:t>Valencia.</a:t>
            </a:r>
            <a:r>
              <a:rPr lang="es-ES_tradnl" baseline="0" dirty="0" smtClean="0">
                <a:ea typeface="ＭＳ Ｐゴシック" charset="-128"/>
                <a:cs typeface="ＭＳ Ｐゴシック" charset="-128"/>
              </a:rPr>
              <a:t> Blog de literatura. </a:t>
            </a:r>
            <a:endParaRPr lang="es-ES_tradnl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435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4B7D7A0-E441-1142-984D-0F32F425D420}" type="slidenum">
              <a:rPr lang="es-ES_tradnl">
                <a:solidFill>
                  <a:prstClr val="black"/>
                </a:solidFill>
                <a:ea typeface="Arial" charset="0"/>
                <a:cs typeface="Arial" charset="0"/>
              </a:rPr>
              <a:pPr/>
              <a:t>3</a:t>
            </a:fld>
            <a:endParaRPr lang="es-ES_tradnl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Enlace</a:t>
            </a:r>
            <a:r>
              <a:rPr lang="es-ES" baseline="0" dirty="0" smtClean="0"/>
              <a:t> a banco de recursos del </a:t>
            </a:r>
            <a:r>
              <a:rPr lang="es-ES" baseline="0" dirty="0" smtClean="0"/>
              <a:t>INTEF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497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435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4B7D7A0-E441-1142-984D-0F32F425D420}" type="slidenum">
              <a:rPr lang="es-ES_tradnl">
                <a:solidFill>
                  <a:prstClr val="black"/>
                </a:solidFill>
                <a:ea typeface="Arial" charset="0"/>
                <a:cs typeface="Arial" charset="0"/>
              </a:rPr>
              <a:pPr/>
              <a:t>5</a:t>
            </a:fld>
            <a:endParaRPr lang="es-ES_tradnl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Proyecto trimestral, Materia</a:t>
            </a:r>
            <a:r>
              <a:rPr lang="es-ES" baseline="0" dirty="0" smtClean="0"/>
              <a:t> Filosofía, colegio Padre Damián, nivel 1º de bachillerato.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>
                <a:solidFill>
                  <a:prstClr val="black"/>
                </a:solidFill>
              </a:rPr>
              <a:pPr/>
              <a:t>10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358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Ejemplo de diseño de formación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308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Tutorización</a:t>
            </a:r>
            <a:r>
              <a:rPr lang="es-ES" dirty="0" smtClean="0"/>
              <a:t> entre iguales,</a:t>
            </a:r>
            <a:r>
              <a:rPr lang="es-ES" baseline="0" dirty="0" smtClean="0"/>
              <a:t> primaria. Col Santo Domingo. Enlace al periódico digital.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5655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Mini proyecto interdisciplinar</a:t>
            </a:r>
            <a:r>
              <a:rPr lang="es-ES" baseline="0" dirty="0" smtClean="0"/>
              <a:t> francés-informática. Colegio El Pilar, nivel 4º ESO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>
                <a:solidFill>
                  <a:prstClr val="black"/>
                </a:solidFill>
              </a:rPr>
              <a:pPr/>
              <a:t>13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023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Proyecto</a:t>
            </a:r>
            <a:r>
              <a:rPr lang="es-ES" baseline="0" dirty="0" smtClean="0"/>
              <a:t> en red organizado por un instituto, </a:t>
            </a:r>
            <a:r>
              <a:rPr lang="es-ES" dirty="0" err="1" smtClean="0"/>
              <a:t>Fotofilosofia</a:t>
            </a:r>
            <a:r>
              <a:rPr lang="es-ES" dirty="0" smtClean="0"/>
              <a:t>. Colegio </a:t>
            </a:r>
            <a:r>
              <a:rPr lang="es-ES" dirty="0" err="1" smtClean="0"/>
              <a:t>Agora</a:t>
            </a:r>
            <a:r>
              <a:rPr lang="es-ES" dirty="0" smtClean="0"/>
              <a:t> (pero hay unos 40 centros!) </a:t>
            </a:r>
            <a:r>
              <a:rPr lang="es-ES" baseline="0" dirty="0" smtClean="0"/>
              <a:t>Enlace a la organización de la Muestra de </a:t>
            </a:r>
            <a:r>
              <a:rPr lang="es-ES" baseline="0" dirty="0" err="1" smtClean="0"/>
              <a:t>fotofilosofías</a:t>
            </a:r>
            <a:r>
              <a:rPr lang="es-ES" baseline="0" dirty="0" smtClean="0"/>
              <a:t>. Nivel bachillerato.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708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4371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50488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28579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339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85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4017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1985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779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8606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250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7202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663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348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5268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9545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5531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8296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241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0220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578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4942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18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7394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9248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1162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4982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2166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231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6453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8455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37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7028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838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494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3.emf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6787475" y="5759941"/>
            <a:ext cx="2119611" cy="85487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47885" y="6275164"/>
            <a:ext cx="2129019" cy="339649"/>
          </a:xfrm>
          <a:prstGeom prst="rect">
            <a:avLst/>
          </a:prstGeom>
        </p:spPr>
      </p:pic>
      <p:sp>
        <p:nvSpPr>
          <p:cNvPr id="9" name="Rectángulo 8"/>
          <p:cNvSpPr/>
          <p:nvPr userDrawn="1"/>
        </p:nvSpPr>
        <p:spPr>
          <a:xfrm>
            <a:off x="0" y="0"/>
            <a:ext cx="9144000" cy="5088263"/>
          </a:xfrm>
          <a:prstGeom prst="rect">
            <a:avLst/>
          </a:prstGeom>
          <a:solidFill>
            <a:srgbClr val="AD12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E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89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674419" y="6177263"/>
            <a:ext cx="1256637" cy="506820"/>
          </a:xfrm>
          <a:prstGeom prst="rect">
            <a:avLst/>
          </a:prstGeom>
        </p:spPr>
      </p:pic>
      <p:sp>
        <p:nvSpPr>
          <p:cNvPr id="8" name="Rectángulo 7"/>
          <p:cNvSpPr/>
          <p:nvPr userDrawn="1"/>
        </p:nvSpPr>
        <p:spPr>
          <a:xfrm>
            <a:off x="0" y="1"/>
            <a:ext cx="9144000" cy="574896"/>
          </a:xfrm>
          <a:prstGeom prst="rect">
            <a:avLst/>
          </a:prstGeom>
          <a:solidFill>
            <a:srgbClr val="AD12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ES">
              <a:solidFill>
                <a:prstClr val="white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42400" y="6331206"/>
            <a:ext cx="2129019" cy="33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54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 defTabSz="457200"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ángulo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D122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ES">
              <a:solidFill>
                <a:prstClr val="white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57665" y="2118409"/>
            <a:ext cx="3340699" cy="211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43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padredamiansscc.org/wpmu/etica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ipsantodomingo.com/page48/index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ipsantodomingo.com/page111/page26/index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a/nspilar.com/radio-pilar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blocs.xtec.cat/filoconvocatoria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dle.net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://rubistar.4teachers.org/index.php" TargetMode="Externa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../UGT/EVALUACION/diario_aula/MI%20DIARIO%20DE%20APRENDIZAJE.doc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site/lityma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cstanna.org/tags/eso" TargetMode="External"/><Relationship Id="rId5" Type="http://schemas.openxmlformats.org/officeDocument/2006/relationships/hyperlink" Target="http://portfolio.santanacalatayud.com/?page_id=1204" TargetMode="External"/><Relationship Id="rId4" Type="http://schemas.openxmlformats.org/officeDocument/2006/relationships/hyperlink" Target="http://enclasedemarian.wordpress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ecursostic.educacion.es/bancoimagenes/web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adredamiansscc.org/wpllibres/?page_id=268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padredamiansscc.org/quest/webquest/soporte_tabbed_w.php?id_actividad=186&amp;id_pagina=1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padredamiansscc.org/quest/webquest/soporte_tabbed_w.php?id_actividad=184&amp;id_pagina=1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padredamiansscc.org/quest/webquest/soporte_tabbed_w.php?id_actividad=208&amp;id_pagina=1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475" y="5759941"/>
            <a:ext cx="2119611" cy="85487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85" y="6275164"/>
            <a:ext cx="2129019" cy="339649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6004" y="-1"/>
            <a:ext cx="9144000" cy="5088263"/>
          </a:xfrm>
          <a:prstGeom prst="rect">
            <a:avLst/>
          </a:prstGeom>
          <a:solidFill>
            <a:srgbClr val="AD12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1331640" y="2130425"/>
            <a:ext cx="7126560" cy="14700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Buenas prácticas </a:t>
            </a:r>
            <a:br>
              <a:rPr lang="es-ES" b="1" dirty="0" smtClean="0"/>
            </a:br>
            <a:r>
              <a:rPr lang="es-ES" b="1" dirty="0" smtClean="0"/>
              <a:t>Secundaria y Bachillerato</a:t>
            </a:r>
            <a:endParaRPr lang="es-ES" b="1" dirty="0"/>
          </a:p>
        </p:txBody>
      </p:sp>
      <p:sp>
        <p:nvSpPr>
          <p:cNvPr id="7" name="2 Subtítulo"/>
          <p:cNvSpPr txBox="1">
            <a:spLocks/>
          </p:cNvSpPr>
          <p:nvPr/>
        </p:nvSpPr>
        <p:spPr>
          <a:xfrm>
            <a:off x="247884" y="5373216"/>
            <a:ext cx="3171987" cy="814160"/>
          </a:xfrm>
          <a:prstGeom prst="rect">
            <a:avLst/>
          </a:prstGeom>
          <a:noFill/>
        </p:spPr>
        <p:txBody>
          <a:bodyPr>
            <a:normAutofit fontScale="4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dirty="0" smtClean="0"/>
              <a:t>Mariana Morales Lobo</a:t>
            </a:r>
          </a:p>
          <a:p>
            <a:pPr marL="0" indent="0">
              <a:buNone/>
            </a:pPr>
            <a:r>
              <a:rPr lang="es-ES" dirty="0" smtClean="0"/>
              <a:t>Consultora Sénior</a:t>
            </a:r>
          </a:p>
          <a:p>
            <a:pPr marL="0" indent="0">
              <a:buNone/>
            </a:pPr>
            <a:r>
              <a:rPr lang="es-ES" dirty="0" smtClean="0"/>
              <a:t>marianamorales@eimconsultores.com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9601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262464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3075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4" y="116632"/>
            <a:ext cx="911740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916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hlinkClick r:id="rId3"/>
              </a:rPr>
              <a:t>CEIPS Santo Domingo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70" y="1916832"/>
            <a:ext cx="7834847" cy="3709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25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819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878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6" name="Picture 2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1" t="9375" b="5470"/>
          <a:stretch/>
        </p:blipFill>
        <p:spPr bwMode="auto">
          <a:xfrm>
            <a:off x="-901700" y="-171400"/>
            <a:ext cx="12030026" cy="622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975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4"/>
          <a:stretch/>
        </p:blipFill>
        <p:spPr bwMode="auto">
          <a:xfrm>
            <a:off x="-828600" y="406400"/>
            <a:ext cx="9972600" cy="6942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272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-33390"/>
            <a:ext cx="8280920" cy="7062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11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Enric Carci\Dropbox\Mis documentos\FdF\imagenes\Melgarejo-kirja_4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76378"/>
            <a:ext cx="2924175" cy="454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74" y="237487"/>
            <a:ext cx="3124745" cy="398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490" y="2258423"/>
            <a:ext cx="2908053" cy="3615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68960"/>
            <a:ext cx="2506216" cy="3543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27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5507299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980728"/>
            <a:ext cx="5497878" cy="309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369137"/>
            <a:ext cx="6115050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606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3">
            <a:hlinkClick r:id="rId3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302" y="1600200"/>
            <a:ext cx="686539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074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2"/>
          <p:cNvSpPr txBox="1">
            <a:spLocks noChangeArrowheads="1"/>
          </p:cNvSpPr>
          <p:nvPr/>
        </p:nvSpPr>
        <p:spPr bwMode="auto">
          <a:xfrm>
            <a:off x="179388" y="0"/>
            <a:ext cx="9144000" cy="6524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30000"/>
              </a:lnSpc>
            </a:pPr>
            <a:r>
              <a:rPr lang="es-ES_tradnl" sz="2800" b="1" dirty="0" smtClean="0">
                <a:solidFill>
                  <a:prstClr val="white"/>
                </a:solidFill>
                <a:latin typeface="Avenir Book"/>
                <a:ea typeface="Arial" charset="0"/>
                <a:cs typeface="Avenir Book"/>
              </a:rPr>
              <a:t>BUENAS PRÁCTICAS ESO Y BACHILLERATO</a:t>
            </a:r>
            <a:endParaRPr lang="es-ES_tradnl" sz="2800" b="1" dirty="0">
              <a:solidFill>
                <a:prstClr val="white"/>
              </a:solidFill>
              <a:latin typeface="Avenir Book"/>
              <a:ea typeface="Arial" charset="0"/>
              <a:cs typeface="Avenir Book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0" y="198884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prstClr val="black"/>
                </a:solidFill>
              </a:rPr>
              <a:t>	1. Buenas prácticas dentro de la red.</a:t>
            </a:r>
            <a:endParaRPr lang="es-ES" sz="3600" b="1" dirty="0">
              <a:solidFill>
                <a:prstClr val="black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3471416"/>
            <a:ext cx="90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prstClr val="black"/>
                </a:solidFill>
              </a:rPr>
              <a:t>	2. Buenas prácticas fuera de la red.</a:t>
            </a:r>
            <a:endParaRPr lang="es-ES" sz="3600" b="1" dirty="0">
              <a:solidFill>
                <a:prstClr val="black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0" y="4653135"/>
            <a:ext cx="9017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prstClr val="black"/>
                </a:solidFill>
              </a:rPr>
              <a:t>	3. Orientaciones didácticas.</a:t>
            </a:r>
            <a:endParaRPr lang="es-ES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56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95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2"/>
          <p:cNvSpPr txBox="1">
            <a:spLocks noChangeArrowheads="1"/>
          </p:cNvSpPr>
          <p:nvPr/>
        </p:nvSpPr>
        <p:spPr bwMode="auto">
          <a:xfrm>
            <a:off x="179388" y="0"/>
            <a:ext cx="9144000" cy="59420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30000"/>
              </a:lnSpc>
            </a:pPr>
            <a:r>
              <a:rPr lang="es-ES_tradnl" sz="2800" b="1" dirty="0" smtClean="0">
                <a:solidFill>
                  <a:prstClr val="white"/>
                </a:solidFill>
                <a:latin typeface="Avenir Book"/>
                <a:ea typeface="Arial" charset="0"/>
                <a:cs typeface="Avenir Book"/>
              </a:rPr>
              <a:t>BUENAS PRÁCTICAS DENTRO DE LA RED</a:t>
            </a:r>
            <a:endParaRPr lang="es-ES_tradnl" sz="2800" b="1" dirty="0">
              <a:solidFill>
                <a:prstClr val="white"/>
              </a:solidFill>
              <a:latin typeface="Avenir Book"/>
              <a:ea typeface="Arial" charset="0"/>
              <a:cs typeface="Avenir Book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033204" y="859357"/>
            <a:ext cx="6625368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prstClr val="black"/>
                </a:solidFill>
              </a:rPr>
              <a:t>COLEGIO PARQUE SANTA ANA (VALENCIA) </a:t>
            </a:r>
            <a:r>
              <a:rPr lang="es-ES" sz="2800" b="1" dirty="0" smtClean="0">
                <a:solidFill>
                  <a:prstClr val="black"/>
                </a:solidFill>
                <a:hlinkClick r:id="rId3"/>
              </a:rPr>
              <a:t>Poesía</a:t>
            </a:r>
            <a:r>
              <a:rPr lang="es-ES" sz="2800" b="1" dirty="0" smtClean="0">
                <a:solidFill>
                  <a:prstClr val="black"/>
                </a:solidFill>
              </a:rPr>
              <a:t> (Bachillerato)</a:t>
            </a:r>
            <a:endParaRPr lang="es-ES" sz="2800" b="1" dirty="0">
              <a:solidFill>
                <a:prstClr val="black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59552" y="2123111"/>
            <a:ext cx="6625368" cy="954107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prstClr val="black"/>
                </a:solidFill>
              </a:rPr>
              <a:t>COLEGIO PARQUE SANTA ANA (VALENCIA)</a:t>
            </a:r>
            <a:r>
              <a:rPr lang="es-ES" sz="2800" b="1" dirty="0">
                <a:solidFill>
                  <a:prstClr val="black"/>
                </a:solidFill>
              </a:rPr>
              <a:t> </a:t>
            </a:r>
            <a:r>
              <a:rPr lang="es-ES" sz="2800" b="1" dirty="0" smtClean="0">
                <a:solidFill>
                  <a:prstClr val="black"/>
                </a:solidFill>
                <a:hlinkClick r:id="rId4"/>
              </a:rPr>
              <a:t>Vigilantes de la lengua</a:t>
            </a:r>
            <a:r>
              <a:rPr lang="es-ES" sz="2800" b="1" dirty="0" smtClean="0">
                <a:solidFill>
                  <a:prstClr val="black"/>
                </a:solidFill>
              </a:rPr>
              <a:t> (1ºESO)</a:t>
            </a:r>
            <a:endParaRPr lang="es-ES" sz="2800" b="1" dirty="0">
              <a:solidFill>
                <a:prstClr val="black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114984" y="4597122"/>
            <a:ext cx="6625368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prstClr val="black"/>
                </a:solidFill>
              </a:rPr>
              <a:t>COLEGIO SANTA ANA (Calatayud)</a:t>
            </a:r>
          </a:p>
          <a:p>
            <a:r>
              <a:rPr lang="es-ES" sz="2800" b="1" dirty="0" smtClean="0">
                <a:solidFill>
                  <a:prstClr val="black"/>
                </a:solidFill>
                <a:hlinkClick r:id="rId5"/>
              </a:rPr>
              <a:t>Cambio metodológico</a:t>
            </a:r>
            <a:r>
              <a:rPr lang="es-ES" sz="2800" b="1" dirty="0" smtClean="0">
                <a:solidFill>
                  <a:prstClr val="black"/>
                </a:solidFill>
              </a:rPr>
              <a:t> (ESO)</a:t>
            </a:r>
            <a:endParaRPr lang="es-ES" sz="2800" b="1" dirty="0">
              <a:solidFill>
                <a:prstClr val="black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101336" y="3284984"/>
            <a:ext cx="6625368" cy="954107"/>
          </a:xfrm>
          <a:prstGeom prst="rect">
            <a:avLst/>
          </a:prstGeom>
          <a:solidFill>
            <a:schemeClr val="accent3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s-ES" sz="2800" b="1" dirty="0" smtClean="0"/>
              <a:t>COLEGIO SANTA ANNA (LLEIDA)</a:t>
            </a:r>
          </a:p>
          <a:p>
            <a:r>
              <a:rPr lang="es-ES" sz="2800" b="1" dirty="0" smtClean="0">
                <a:hlinkClick r:id="rId6"/>
              </a:rPr>
              <a:t>Ciencia en la calle </a:t>
            </a:r>
            <a:r>
              <a:rPr lang="es-ES" sz="2800" b="1" dirty="0" smtClean="0"/>
              <a:t>(4ºESO)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135283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nric Carci\Dropbox\Mis documentos\FdF\imagenes\quijote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924944"/>
            <a:ext cx="57150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Llamada rectangular redondeada"/>
          <p:cNvSpPr/>
          <p:nvPr/>
        </p:nvSpPr>
        <p:spPr>
          <a:xfrm>
            <a:off x="5283843" y="1628800"/>
            <a:ext cx="3240360" cy="108012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i="1" dirty="0" smtClean="0"/>
              <a:t>Una golondrina no hace verano, Sancho, amigo</a:t>
            </a:r>
            <a:endParaRPr lang="es-ES" i="1" dirty="0"/>
          </a:p>
        </p:txBody>
      </p:sp>
    </p:spTree>
    <p:extLst>
      <p:ext uri="{BB962C8B-B14F-4D97-AF65-F5344CB8AC3E}">
        <p14:creationId xmlns:p14="http://schemas.microsoft.com/office/powerpoint/2010/main" val="51167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2"/>
          <p:cNvSpPr txBox="1">
            <a:spLocks noChangeArrowheads="1"/>
          </p:cNvSpPr>
          <p:nvPr/>
        </p:nvSpPr>
        <p:spPr bwMode="auto">
          <a:xfrm>
            <a:off x="179388" y="0"/>
            <a:ext cx="9144000" cy="6524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30000"/>
              </a:lnSpc>
            </a:pPr>
            <a:r>
              <a:rPr lang="es-ES_tradnl" sz="2800" b="1" dirty="0" smtClean="0">
                <a:solidFill>
                  <a:prstClr val="white"/>
                </a:solidFill>
                <a:latin typeface="Avenir Book"/>
                <a:ea typeface="Arial" charset="0"/>
                <a:cs typeface="Avenir Book"/>
              </a:rPr>
              <a:t>BUENAS PRÁCTICAS FUERA DE LA RED</a:t>
            </a:r>
            <a:endParaRPr lang="es-ES_tradnl" sz="2800" b="1" dirty="0">
              <a:solidFill>
                <a:prstClr val="white"/>
              </a:solidFill>
              <a:latin typeface="Avenir Book"/>
              <a:ea typeface="Arial" charset="0"/>
              <a:cs typeface="Avenir Book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es-ES" dirty="0" smtClean="0"/>
              <a:t>COLEGIO PADRE DAMIAN (BARCELONA)</a:t>
            </a:r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smtClean="0"/>
              <a:t>CEIPS SANTO DOMINGO (MADRID)</a:t>
            </a:r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smtClean="0"/>
              <a:t>COLEGIO NUESTRA SEÑORA DEL PILAR (MADRID)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179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7" t="10013" r="12384" b="8195"/>
          <a:stretch/>
        </p:blipFill>
        <p:spPr bwMode="auto">
          <a:xfrm>
            <a:off x="889000" y="114300"/>
            <a:ext cx="7607300" cy="6195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52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1" t="9375" r="21765" b="27002"/>
          <a:stretch/>
        </p:blipFill>
        <p:spPr bwMode="auto">
          <a:xfrm>
            <a:off x="251520" y="447948"/>
            <a:ext cx="8747404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3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6" t="9549" r="22508" b="30987"/>
          <a:stretch/>
        </p:blipFill>
        <p:spPr bwMode="auto">
          <a:xfrm>
            <a:off x="1043608" y="980728"/>
            <a:ext cx="7137400" cy="4349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014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6" t="9723" r="23084" b="18229"/>
          <a:stretch/>
        </p:blipFill>
        <p:spPr bwMode="auto">
          <a:xfrm>
            <a:off x="1115616" y="1124744"/>
            <a:ext cx="7010400" cy="527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21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eim consultores">
      <a:dk1>
        <a:srgbClr val="232322"/>
      </a:dk1>
      <a:lt1>
        <a:sysClr val="window" lastClr="FFFFFF"/>
      </a:lt1>
      <a:dk2>
        <a:srgbClr val="850E1F"/>
      </a:dk2>
      <a:lt2>
        <a:srgbClr val="FFFCFB"/>
      </a:lt2>
      <a:accent1>
        <a:srgbClr val="4A1117"/>
      </a:accent1>
      <a:accent2>
        <a:srgbClr val="DF6421"/>
      </a:accent2>
      <a:accent3>
        <a:srgbClr val="E19C1E"/>
      </a:accent3>
      <a:accent4>
        <a:srgbClr val="D31530"/>
      </a:accent4>
      <a:accent5>
        <a:srgbClr val="3281B3"/>
      </a:accent5>
      <a:accent6>
        <a:srgbClr val="122B3C"/>
      </a:accent6>
      <a:hlink>
        <a:srgbClr val="44B3F8"/>
      </a:hlink>
      <a:folHlink>
        <a:srgbClr val="722673"/>
      </a:folHlink>
    </a:clrScheme>
    <a:fontScheme name="Á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</TotalTime>
  <Words>243</Words>
  <Application>Microsoft Office PowerPoint</Application>
  <PresentationFormat>Presentación en pantalla (4:3)</PresentationFormat>
  <Paragraphs>48</Paragraphs>
  <Slides>20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diapositiva</vt:lpstr>
      </vt:variant>
      <vt:variant>
        <vt:i4>20</vt:i4>
      </vt:variant>
    </vt:vector>
  </HeadingPairs>
  <TitlesOfParts>
    <vt:vector size="24" baseType="lpstr">
      <vt:lpstr>Tema de Office</vt:lpstr>
      <vt:lpstr>1_Tema de Office</vt:lpstr>
      <vt:lpstr>2_Tema de Office</vt:lpstr>
      <vt:lpstr>3_Tema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CEIPS Santo Domingo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Pautas para intervenir en un centro educativo</dc:title>
  <dc:creator>Enric Carci</dc:creator>
  <cp:lastModifiedBy>Enric Carci</cp:lastModifiedBy>
  <cp:revision>67</cp:revision>
  <dcterms:created xsi:type="dcterms:W3CDTF">2014-09-01T09:29:32Z</dcterms:created>
  <dcterms:modified xsi:type="dcterms:W3CDTF">2014-09-29T11:43:22Z</dcterms:modified>
</cp:coreProperties>
</file>