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7797A8-B11A-6048-B222-BFA341F9C048}" type="doc">
      <dgm:prSet loTypeId="urn:microsoft.com/office/officeart/2008/layout/RadialCluster" loCatId="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8E66BB-68AB-4846-827A-E5171CBABC02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Objeto de la 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BF9072EF-4754-9543-AA50-3EA3044D32F1}" type="parTrans" cxnId="{415C4CBA-51BB-7549-AE1C-D45253D47FBA}">
      <dgm:prSet/>
      <dgm:spPr/>
      <dgm:t>
        <a:bodyPr/>
        <a:lstStyle/>
        <a:p>
          <a:endParaRPr lang="es-ES"/>
        </a:p>
      </dgm:t>
    </dgm:pt>
    <dgm:pt modelId="{442A63FA-531E-ED4A-9C08-FCB18171456E}" type="sibTrans" cxnId="{415C4CBA-51BB-7549-AE1C-D45253D47FBA}">
      <dgm:prSet/>
      <dgm:spPr/>
      <dgm:t>
        <a:bodyPr/>
        <a:lstStyle/>
        <a:p>
          <a:endParaRPr lang="es-ES"/>
        </a:p>
      </dgm:t>
    </dgm:pt>
    <dgm:pt modelId="{9217A1FF-9D15-0949-BC39-3FF255B5DE41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D1D7FFB0-0411-FC4D-9D35-089A8C813CB2}" type="parTrans" cxnId="{9500F869-D9CC-7A40-9411-CF66E00AE573}">
      <dgm:prSet/>
      <dgm:spPr/>
      <dgm:t>
        <a:bodyPr/>
        <a:lstStyle/>
        <a:p>
          <a:endParaRPr lang="es-ES"/>
        </a:p>
      </dgm:t>
    </dgm:pt>
    <dgm:pt modelId="{A080FDDE-CA47-444A-A51A-DC8849E37674}" type="sibTrans" cxnId="{9500F869-D9CC-7A40-9411-CF66E00AE573}">
      <dgm:prSet/>
      <dgm:spPr/>
      <dgm:t>
        <a:bodyPr/>
        <a:lstStyle/>
        <a:p>
          <a:endParaRPr lang="es-ES"/>
        </a:p>
      </dgm:t>
    </dgm:pt>
    <dgm:pt modelId="{D6FB3294-226B-A34C-B746-E69FAAFB72D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FDD0EAE7-0A49-AA46-9DD2-2C8C3497704E}" type="parTrans" cxnId="{8C6B5335-7B70-1D45-A042-F6ABE0DC5F19}">
      <dgm:prSet/>
      <dgm:spPr/>
      <dgm:t>
        <a:bodyPr/>
        <a:lstStyle/>
        <a:p>
          <a:endParaRPr lang="es-ES"/>
        </a:p>
      </dgm:t>
    </dgm:pt>
    <dgm:pt modelId="{FC266811-2F3E-1445-993F-1ECBCFA3A9F1}" type="sibTrans" cxnId="{8C6B5335-7B70-1D45-A042-F6ABE0DC5F19}">
      <dgm:prSet/>
      <dgm:spPr/>
      <dgm:t>
        <a:bodyPr/>
        <a:lstStyle/>
        <a:p>
          <a:endParaRPr lang="es-ES"/>
        </a:p>
      </dgm:t>
    </dgm:pt>
    <dgm:pt modelId="{9FCC3829-2634-4F49-80CF-716418C7F9D3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F5900B5E-8F05-9347-A9AF-B9F17B60A851}" type="parTrans" cxnId="{9AAB1E5E-555B-9648-8B87-C0F3057A1DB9}">
      <dgm:prSet/>
      <dgm:spPr/>
      <dgm:t>
        <a:bodyPr/>
        <a:lstStyle/>
        <a:p>
          <a:endParaRPr lang="es-ES"/>
        </a:p>
      </dgm:t>
    </dgm:pt>
    <dgm:pt modelId="{2CD186C8-EFC1-3B48-8A05-B612D9995D8D}" type="sibTrans" cxnId="{9AAB1E5E-555B-9648-8B87-C0F3057A1DB9}">
      <dgm:prSet/>
      <dgm:spPr/>
      <dgm:t>
        <a:bodyPr/>
        <a:lstStyle/>
        <a:p>
          <a:endParaRPr lang="es-ES"/>
        </a:p>
      </dgm:t>
    </dgm:pt>
    <dgm:pt modelId="{DF292CB0-40EB-FF40-9D7B-1A80753F16E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F59ED767-35D4-9F4F-B4E3-C7FDADF9324C}" type="parTrans" cxnId="{B637B734-C604-0D4E-B832-0037A62995CA}">
      <dgm:prSet/>
      <dgm:spPr/>
      <dgm:t>
        <a:bodyPr/>
        <a:lstStyle/>
        <a:p>
          <a:endParaRPr lang="es-ES"/>
        </a:p>
      </dgm:t>
    </dgm:pt>
    <dgm:pt modelId="{8342D393-7670-A44C-98FF-38E86E70C8E3}" type="sibTrans" cxnId="{B637B734-C604-0D4E-B832-0037A62995CA}">
      <dgm:prSet/>
      <dgm:spPr/>
      <dgm:t>
        <a:bodyPr/>
        <a:lstStyle/>
        <a:p>
          <a:endParaRPr lang="es-ES"/>
        </a:p>
      </dgm:t>
    </dgm:pt>
    <dgm:pt modelId="{7DDFEA02-9173-024F-AA54-50E23F624F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</a:t>
          </a:r>
          <a:r>
            <a:rPr lang="es-ES" sz="1400" dirty="0" smtClean="0"/>
            <a:t>áfora</a:t>
          </a:r>
          <a:endParaRPr lang="es-ES" sz="1400" dirty="0"/>
        </a:p>
      </dgm:t>
    </dgm:pt>
    <dgm:pt modelId="{3533B200-ADA0-894D-BEA5-97C3CD397AA1}" type="parTrans" cxnId="{2EAD0CB1-D8AF-2141-81DB-8AEB7DF02F57}">
      <dgm:prSet/>
      <dgm:spPr/>
      <dgm:t>
        <a:bodyPr/>
        <a:lstStyle/>
        <a:p>
          <a:endParaRPr lang="es-ES"/>
        </a:p>
      </dgm:t>
    </dgm:pt>
    <dgm:pt modelId="{47AF6EB8-1D9F-4442-8268-850495DA2C62}" type="sibTrans" cxnId="{2EAD0CB1-D8AF-2141-81DB-8AEB7DF02F57}">
      <dgm:prSet/>
      <dgm:spPr/>
      <dgm:t>
        <a:bodyPr/>
        <a:lstStyle/>
        <a:p>
          <a:endParaRPr lang="es-ES"/>
        </a:p>
      </dgm:t>
    </dgm:pt>
    <dgm:pt modelId="{143A874C-7870-1644-8E7E-F3D2BF0015B2}" type="pres">
      <dgm:prSet presAssocID="{207797A8-B11A-6048-B222-BFA341F9C04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D241075-EDF7-2A4B-91D8-AE9EAE0EA180}" type="pres">
      <dgm:prSet presAssocID="{B38E66BB-68AB-4846-827A-E5171CBABC02}" presName="singleCycle" presStyleCnt="0"/>
      <dgm:spPr/>
    </dgm:pt>
    <dgm:pt modelId="{16405B2A-C2D2-984D-89F7-0202C13C420D}" type="pres">
      <dgm:prSet presAssocID="{B38E66BB-68AB-4846-827A-E5171CBABC02}" presName="singleCenter" presStyleLbl="node1" presStyleIdx="0" presStyleCnt="6" custLinFactNeighborY="865">
        <dgm:presLayoutVars>
          <dgm:chMax val="7"/>
          <dgm:chPref val="7"/>
        </dgm:presLayoutVars>
      </dgm:prSet>
      <dgm:spPr/>
      <dgm:t>
        <a:bodyPr/>
        <a:lstStyle/>
        <a:p>
          <a:endParaRPr lang="es-ES"/>
        </a:p>
      </dgm:t>
    </dgm:pt>
    <dgm:pt modelId="{88170C61-12CE-E342-8612-1B1C138E76D8}" type="pres">
      <dgm:prSet presAssocID="{D1D7FFB0-0411-FC4D-9D35-089A8C813CB2}" presName="Name56" presStyleLbl="parChTrans1D2" presStyleIdx="0" presStyleCnt="5"/>
      <dgm:spPr/>
    </dgm:pt>
    <dgm:pt modelId="{3ED7670B-6BF0-8442-8B77-1F1D9D807FC7}" type="pres">
      <dgm:prSet presAssocID="{9217A1FF-9D15-0949-BC39-3FF255B5DE41}" presName="text0" presStyleLbl="node1" presStyleIdx="1" presStyleCnt="6" custScaleX="175260" custScaleY="13039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DFDF28-20A1-4843-836C-983E11FB6308}" type="pres">
      <dgm:prSet presAssocID="{FDD0EAE7-0A49-AA46-9DD2-2C8C3497704E}" presName="Name56" presStyleLbl="parChTrans1D2" presStyleIdx="1" presStyleCnt="5"/>
      <dgm:spPr/>
    </dgm:pt>
    <dgm:pt modelId="{CE1776FE-F2A4-944A-A93E-C354575CA798}" type="pres">
      <dgm:prSet presAssocID="{D6FB3294-226B-A34C-B746-E69FAAFB72DB}" presName="text0" presStyleLbl="node1" presStyleIdx="2" presStyleCnt="6" custScaleX="171980" custScaleY="1305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F07B85-8BE2-D84D-8FD6-E8216B7EE396}" type="pres">
      <dgm:prSet presAssocID="{F5900B5E-8F05-9347-A9AF-B9F17B60A851}" presName="Name56" presStyleLbl="parChTrans1D2" presStyleIdx="2" presStyleCnt="5"/>
      <dgm:spPr/>
    </dgm:pt>
    <dgm:pt modelId="{E1910870-1328-6446-9F1F-358827CD1D4E}" type="pres">
      <dgm:prSet presAssocID="{9FCC3829-2634-4F49-80CF-716418C7F9D3}" presName="text0" presStyleLbl="node1" presStyleIdx="3" presStyleCnt="6" custScaleX="179759" custScaleY="1254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7446E7-2828-0547-86D3-47C3A4EF16A7}" type="pres">
      <dgm:prSet presAssocID="{3533B200-ADA0-894D-BEA5-97C3CD397AA1}" presName="Name56" presStyleLbl="parChTrans1D2" presStyleIdx="3" presStyleCnt="5"/>
      <dgm:spPr/>
    </dgm:pt>
    <dgm:pt modelId="{C833ECBA-04C0-F04D-97CF-964131645EF1}" type="pres">
      <dgm:prSet presAssocID="{7DDFEA02-9173-024F-AA54-50E23F624FC4}" presName="text0" presStyleLbl="node1" presStyleIdx="4" presStyleCnt="6" custScaleX="175938" custScaleY="1273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13A6F7-7B27-9F4B-8B30-7F7C826F4579}" type="pres">
      <dgm:prSet presAssocID="{F59ED767-35D4-9F4F-B4E3-C7FDADF9324C}" presName="Name56" presStyleLbl="parChTrans1D2" presStyleIdx="4" presStyleCnt="5"/>
      <dgm:spPr/>
    </dgm:pt>
    <dgm:pt modelId="{8E436866-1947-DD4C-BEE4-C3CBCBCCD61F}" type="pres">
      <dgm:prSet presAssocID="{DF292CB0-40EB-FF40-9D7B-1A80753F16E6}" presName="text0" presStyleLbl="node1" presStyleIdx="5" presStyleCnt="6" custScaleX="176357" custScaleY="1346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500F869-D9CC-7A40-9411-CF66E00AE573}" srcId="{B38E66BB-68AB-4846-827A-E5171CBABC02}" destId="{9217A1FF-9D15-0949-BC39-3FF255B5DE41}" srcOrd="0" destOrd="0" parTransId="{D1D7FFB0-0411-FC4D-9D35-089A8C813CB2}" sibTransId="{A080FDDE-CA47-444A-A51A-DC8849E37674}"/>
    <dgm:cxn modelId="{DCA8D1AD-6E3F-1142-9F16-FC37B0CA9EF5}" type="presOf" srcId="{FDD0EAE7-0A49-AA46-9DD2-2C8C3497704E}" destId="{91DFDF28-20A1-4843-836C-983E11FB6308}" srcOrd="0" destOrd="0" presId="urn:microsoft.com/office/officeart/2008/layout/RadialCluster"/>
    <dgm:cxn modelId="{E78379F4-B60D-8E49-8FA8-23D0AF46D9FF}" type="presOf" srcId="{DF292CB0-40EB-FF40-9D7B-1A80753F16E6}" destId="{8E436866-1947-DD4C-BEE4-C3CBCBCCD61F}" srcOrd="0" destOrd="0" presId="urn:microsoft.com/office/officeart/2008/layout/RadialCluster"/>
    <dgm:cxn modelId="{B637B734-C604-0D4E-B832-0037A62995CA}" srcId="{B38E66BB-68AB-4846-827A-E5171CBABC02}" destId="{DF292CB0-40EB-FF40-9D7B-1A80753F16E6}" srcOrd="4" destOrd="0" parTransId="{F59ED767-35D4-9F4F-B4E3-C7FDADF9324C}" sibTransId="{8342D393-7670-A44C-98FF-38E86E70C8E3}"/>
    <dgm:cxn modelId="{D04F535A-B806-D440-A552-B1C2FBF26877}" type="presOf" srcId="{9FCC3829-2634-4F49-80CF-716418C7F9D3}" destId="{E1910870-1328-6446-9F1F-358827CD1D4E}" srcOrd="0" destOrd="0" presId="urn:microsoft.com/office/officeart/2008/layout/RadialCluster"/>
    <dgm:cxn modelId="{D4130F37-43E0-5648-B99B-BC4EA202B255}" type="presOf" srcId="{F5900B5E-8F05-9347-A9AF-B9F17B60A851}" destId="{45F07B85-8BE2-D84D-8FD6-E8216B7EE396}" srcOrd="0" destOrd="0" presId="urn:microsoft.com/office/officeart/2008/layout/RadialCluster"/>
    <dgm:cxn modelId="{BD09342E-56EC-434D-8B29-B21CACC09126}" type="presOf" srcId="{D1D7FFB0-0411-FC4D-9D35-089A8C813CB2}" destId="{88170C61-12CE-E342-8612-1B1C138E76D8}" srcOrd="0" destOrd="0" presId="urn:microsoft.com/office/officeart/2008/layout/RadialCluster"/>
    <dgm:cxn modelId="{C1AE603B-B1C6-BE49-971F-DD87E59306D3}" type="presOf" srcId="{B38E66BB-68AB-4846-827A-E5171CBABC02}" destId="{16405B2A-C2D2-984D-89F7-0202C13C420D}" srcOrd="0" destOrd="0" presId="urn:microsoft.com/office/officeart/2008/layout/RadialCluster"/>
    <dgm:cxn modelId="{9AAB1E5E-555B-9648-8B87-C0F3057A1DB9}" srcId="{B38E66BB-68AB-4846-827A-E5171CBABC02}" destId="{9FCC3829-2634-4F49-80CF-716418C7F9D3}" srcOrd="2" destOrd="0" parTransId="{F5900B5E-8F05-9347-A9AF-B9F17B60A851}" sibTransId="{2CD186C8-EFC1-3B48-8A05-B612D9995D8D}"/>
    <dgm:cxn modelId="{2EAD0CB1-D8AF-2141-81DB-8AEB7DF02F57}" srcId="{B38E66BB-68AB-4846-827A-E5171CBABC02}" destId="{7DDFEA02-9173-024F-AA54-50E23F624FC4}" srcOrd="3" destOrd="0" parTransId="{3533B200-ADA0-894D-BEA5-97C3CD397AA1}" sibTransId="{47AF6EB8-1D9F-4442-8268-850495DA2C62}"/>
    <dgm:cxn modelId="{73A3742D-FDE1-884A-B93C-1FCBA7DA6B8F}" type="presOf" srcId="{7DDFEA02-9173-024F-AA54-50E23F624FC4}" destId="{C833ECBA-04C0-F04D-97CF-964131645EF1}" srcOrd="0" destOrd="0" presId="urn:microsoft.com/office/officeart/2008/layout/RadialCluster"/>
    <dgm:cxn modelId="{D3F0DCDD-B89A-5F44-A93C-C46297F7C0BC}" type="presOf" srcId="{3533B200-ADA0-894D-BEA5-97C3CD397AA1}" destId="{1A7446E7-2828-0547-86D3-47C3A4EF16A7}" srcOrd="0" destOrd="0" presId="urn:microsoft.com/office/officeart/2008/layout/RadialCluster"/>
    <dgm:cxn modelId="{8C6B5335-7B70-1D45-A042-F6ABE0DC5F19}" srcId="{B38E66BB-68AB-4846-827A-E5171CBABC02}" destId="{D6FB3294-226B-A34C-B746-E69FAAFB72DB}" srcOrd="1" destOrd="0" parTransId="{FDD0EAE7-0A49-AA46-9DD2-2C8C3497704E}" sibTransId="{FC266811-2F3E-1445-993F-1ECBCFA3A9F1}"/>
    <dgm:cxn modelId="{3EEE1974-518C-6C4C-8E57-DA78B18E8861}" type="presOf" srcId="{207797A8-B11A-6048-B222-BFA341F9C048}" destId="{143A874C-7870-1644-8E7E-F3D2BF0015B2}" srcOrd="0" destOrd="0" presId="urn:microsoft.com/office/officeart/2008/layout/RadialCluster"/>
    <dgm:cxn modelId="{B77FF986-5AFE-CC4C-B500-D8C22A12956E}" type="presOf" srcId="{D6FB3294-226B-A34C-B746-E69FAAFB72DB}" destId="{CE1776FE-F2A4-944A-A93E-C354575CA798}" srcOrd="0" destOrd="0" presId="urn:microsoft.com/office/officeart/2008/layout/RadialCluster"/>
    <dgm:cxn modelId="{415C4CBA-51BB-7549-AE1C-D45253D47FBA}" srcId="{207797A8-B11A-6048-B222-BFA341F9C048}" destId="{B38E66BB-68AB-4846-827A-E5171CBABC02}" srcOrd="0" destOrd="0" parTransId="{BF9072EF-4754-9543-AA50-3EA3044D32F1}" sibTransId="{442A63FA-531E-ED4A-9C08-FCB18171456E}"/>
    <dgm:cxn modelId="{03C74D45-F663-1547-979F-68AB00D49581}" type="presOf" srcId="{F59ED767-35D4-9F4F-B4E3-C7FDADF9324C}" destId="{9C13A6F7-7B27-9F4B-8B30-7F7C826F4579}" srcOrd="0" destOrd="0" presId="urn:microsoft.com/office/officeart/2008/layout/RadialCluster"/>
    <dgm:cxn modelId="{5DA9ACAD-2727-7A42-9CC3-8795274B167D}" type="presOf" srcId="{9217A1FF-9D15-0949-BC39-3FF255B5DE41}" destId="{3ED7670B-6BF0-8442-8B77-1F1D9D807FC7}" srcOrd="0" destOrd="0" presId="urn:microsoft.com/office/officeart/2008/layout/RadialCluster"/>
    <dgm:cxn modelId="{0E9A23BF-A4FF-094A-935D-06742D3FC36E}" type="presParOf" srcId="{143A874C-7870-1644-8E7E-F3D2BF0015B2}" destId="{4D241075-EDF7-2A4B-91D8-AE9EAE0EA180}" srcOrd="0" destOrd="0" presId="urn:microsoft.com/office/officeart/2008/layout/RadialCluster"/>
    <dgm:cxn modelId="{059E9686-7C3D-0341-8FBE-16870823E3B1}" type="presParOf" srcId="{4D241075-EDF7-2A4B-91D8-AE9EAE0EA180}" destId="{16405B2A-C2D2-984D-89F7-0202C13C420D}" srcOrd="0" destOrd="0" presId="urn:microsoft.com/office/officeart/2008/layout/RadialCluster"/>
    <dgm:cxn modelId="{2A3E640C-9E93-304F-A1AC-033BF75BC002}" type="presParOf" srcId="{4D241075-EDF7-2A4B-91D8-AE9EAE0EA180}" destId="{88170C61-12CE-E342-8612-1B1C138E76D8}" srcOrd="1" destOrd="0" presId="urn:microsoft.com/office/officeart/2008/layout/RadialCluster"/>
    <dgm:cxn modelId="{831E3C14-24B2-7B4D-AEBF-0DDF4BFD01D0}" type="presParOf" srcId="{4D241075-EDF7-2A4B-91D8-AE9EAE0EA180}" destId="{3ED7670B-6BF0-8442-8B77-1F1D9D807FC7}" srcOrd="2" destOrd="0" presId="urn:microsoft.com/office/officeart/2008/layout/RadialCluster"/>
    <dgm:cxn modelId="{01056D01-67D6-1A42-9FB6-DCA480609020}" type="presParOf" srcId="{4D241075-EDF7-2A4B-91D8-AE9EAE0EA180}" destId="{91DFDF28-20A1-4843-836C-983E11FB6308}" srcOrd="3" destOrd="0" presId="urn:microsoft.com/office/officeart/2008/layout/RadialCluster"/>
    <dgm:cxn modelId="{24C70236-17E4-3C4E-8448-C3FA9AA3F3F8}" type="presParOf" srcId="{4D241075-EDF7-2A4B-91D8-AE9EAE0EA180}" destId="{CE1776FE-F2A4-944A-A93E-C354575CA798}" srcOrd="4" destOrd="0" presId="urn:microsoft.com/office/officeart/2008/layout/RadialCluster"/>
    <dgm:cxn modelId="{2CBED2F3-FC66-A848-AF37-8F55AD4B538F}" type="presParOf" srcId="{4D241075-EDF7-2A4B-91D8-AE9EAE0EA180}" destId="{45F07B85-8BE2-D84D-8FD6-E8216B7EE396}" srcOrd="5" destOrd="0" presId="urn:microsoft.com/office/officeart/2008/layout/RadialCluster"/>
    <dgm:cxn modelId="{5F031820-E2A0-2D4F-A996-E5FE98CA7D2B}" type="presParOf" srcId="{4D241075-EDF7-2A4B-91D8-AE9EAE0EA180}" destId="{E1910870-1328-6446-9F1F-358827CD1D4E}" srcOrd="6" destOrd="0" presId="urn:microsoft.com/office/officeart/2008/layout/RadialCluster"/>
    <dgm:cxn modelId="{4B394C3E-818F-7D49-9375-03CBC1F89164}" type="presParOf" srcId="{4D241075-EDF7-2A4B-91D8-AE9EAE0EA180}" destId="{1A7446E7-2828-0547-86D3-47C3A4EF16A7}" srcOrd="7" destOrd="0" presId="urn:microsoft.com/office/officeart/2008/layout/RadialCluster"/>
    <dgm:cxn modelId="{3FDDF72A-AC6B-B149-9E48-07693722B7F7}" type="presParOf" srcId="{4D241075-EDF7-2A4B-91D8-AE9EAE0EA180}" destId="{C833ECBA-04C0-F04D-97CF-964131645EF1}" srcOrd="8" destOrd="0" presId="urn:microsoft.com/office/officeart/2008/layout/RadialCluster"/>
    <dgm:cxn modelId="{9D4D8ABB-0A7B-6C4B-BCBF-C33296B50806}" type="presParOf" srcId="{4D241075-EDF7-2A4B-91D8-AE9EAE0EA180}" destId="{9C13A6F7-7B27-9F4B-8B30-7F7C826F4579}" srcOrd="9" destOrd="0" presId="urn:microsoft.com/office/officeart/2008/layout/RadialCluster"/>
    <dgm:cxn modelId="{F9FF3C6A-9AAF-0945-8569-480521DDD465}" type="presParOf" srcId="{4D241075-EDF7-2A4B-91D8-AE9EAE0EA180}" destId="{8E436866-1947-DD4C-BEE4-C3CBCBCCD61F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05B2A-C2D2-984D-89F7-0202C13C420D}">
      <dsp:nvSpPr>
        <dsp:cNvPr id="0" name=""/>
        <dsp:cNvSpPr/>
      </dsp:nvSpPr>
      <dsp:spPr>
        <a:xfrm>
          <a:off x="2447338" y="1621069"/>
          <a:ext cx="1219200" cy="12192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Objeto de la 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2506854" y="1680585"/>
        <a:ext cx="1100168" cy="1100168"/>
      </dsp:txXfrm>
    </dsp:sp>
    <dsp:sp modelId="{88170C61-12CE-E342-8612-1B1C138E76D8}">
      <dsp:nvSpPr>
        <dsp:cNvPr id="0" name=""/>
        <dsp:cNvSpPr/>
      </dsp:nvSpPr>
      <dsp:spPr>
        <a:xfrm rot="16200000">
          <a:off x="2759978" y="1324109"/>
          <a:ext cx="593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3919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7670B-6BF0-8442-8B77-1F1D9D807FC7}">
      <dsp:nvSpPr>
        <dsp:cNvPr id="0" name=""/>
        <dsp:cNvSpPr/>
      </dsp:nvSpPr>
      <dsp:spPr>
        <a:xfrm>
          <a:off x="2341120" y="-37983"/>
          <a:ext cx="1431635" cy="106513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2393116" y="14013"/>
        <a:ext cx="1327643" cy="961141"/>
      </dsp:txXfrm>
    </dsp:sp>
    <dsp:sp modelId="{91DFDF28-20A1-4843-836C-983E11FB6308}">
      <dsp:nvSpPr>
        <dsp:cNvPr id="0" name=""/>
        <dsp:cNvSpPr/>
      </dsp:nvSpPr>
      <dsp:spPr>
        <a:xfrm rot="20463744">
          <a:off x="3657639" y="1968153"/>
          <a:ext cx="3288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813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76FE-F2A4-944A-A93E-C354575CA798}">
      <dsp:nvSpPr>
        <dsp:cNvPr id="0" name=""/>
        <dsp:cNvSpPr/>
      </dsp:nvSpPr>
      <dsp:spPr>
        <a:xfrm>
          <a:off x="3977554" y="1140552"/>
          <a:ext cx="1404842" cy="106647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4029615" y="1192613"/>
        <a:ext cx="1300720" cy="962351"/>
      </dsp:txXfrm>
    </dsp:sp>
    <dsp:sp modelId="{45F07B85-8BE2-D84D-8FD6-E8216B7EE396}">
      <dsp:nvSpPr>
        <dsp:cNvPr id="0" name=""/>
        <dsp:cNvSpPr/>
      </dsp:nvSpPr>
      <dsp:spPr>
        <a:xfrm rot="3204548">
          <a:off x="3451848" y="2954907"/>
          <a:ext cx="2855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554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10870-1328-6446-9F1F-358827CD1D4E}">
      <dsp:nvSpPr>
        <dsp:cNvPr id="0" name=""/>
        <dsp:cNvSpPr/>
      </dsp:nvSpPr>
      <dsp:spPr>
        <a:xfrm>
          <a:off x="3325837" y="3069544"/>
          <a:ext cx="1468386" cy="102447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3375848" y="3119555"/>
        <a:ext cx="1368364" cy="924456"/>
      </dsp:txXfrm>
    </dsp:sp>
    <dsp:sp modelId="{1A7446E7-2828-0547-86D3-47C3A4EF16A7}">
      <dsp:nvSpPr>
        <dsp:cNvPr id="0" name=""/>
        <dsp:cNvSpPr/>
      </dsp:nvSpPr>
      <dsp:spPr>
        <a:xfrm rot="7595452">
          <a:off x="2384385" y="2950926"/>
          <a:ext cx="2756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564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3ECBA-04C0-F04D-97CF-964131645EF1}">
      <dsp:nvSpPr>
        <dsp:cNvPr id="0" name=""/>
        <dsp:cNvSpPr/>
      </dsp:nvSpPr>
      <dsp:spPr>
        <a:xfrm>
          <a:off x="1335259" y="3061584"/>
          <a:ext cx="1437174" cy="104039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1386047" y="3112372"/>
        <a:ext cx="1335598" cy="938822"/>
      </dsp:txXfrm>
    </dsp:sp>
    <dsp:sp modelId="{9C13A6F7-7B27-9F4B-8B30-7F7C826F4579}">
      <dsp:nvSpPr>
        <dsp:cNvPr id="0" name=""/>
        <dsp:cNvSpPr/>
      </dsp:nvSpPr>
      <dsp:spPr>
        <a:xfrm rot="11936256">
          <a:off x="2145812" y="1971220"/>
          <a:ext cx="309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9913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36866-1947-DD4C-BEE4-C3CBCBCCD61F}">
      <dsp:nvSpPr>
        <dsp:cNvPr id="0" name=""/>
        <dsp:cNvSpPr/>
      </dsp:nvSpPr>
      <dsp:spPr>
        <a:xfrm>
          <a:off x="713602" y="1123839"/>
          <a:ext cx="1440596" cy="109989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</a:t>
          </a:r>
          <a:r>
            <a:rPr lang="es-ES" sz="1400" kern="1200" dirty="0" smtClean="0"/>
            <a:t>áfora</a:t>
          </a:r>
          <a:endParaRPr lang="es-ES" sz="1400" kern="1200" dirty="0"/>
        </a:p>
      </dsp:txBody>
      <dsp:txXfrm>
        <a:off x="767295" y="1177532"/>
        <a:ext cx="1333210" cy="992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3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76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27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03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82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3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36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666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00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972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6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925AD-5C81-FF43-AA95-D1B1B000E462}" type="datetimeFigureOut">
              <a:rPr lang="es-ES" smtClean="0"/>
              <a:t>25/09/12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DF38-4423-574D-8E16-4F8BBCD7DB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99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874899720"/>
              </p:ext>
            </p:extLst>
          </p:nvPr>
        </p:nvGraphicFramePr>
        <p:xfrm>
          <a:off x="1657672" y="19651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lamada con línea 1 5"/>
          <p:cNvSpPr/>
          <p:nvPr/>
        </p:nvSpPr>
        <p:spPr>
          <a:xfrm rot="15680299">
            <a:off x="67391" y="818140"/>
            <a:ext cx="2371531" cy="1786338"/>
          </a:xfrm>
          <a:prstGeom prst="borderCallout1">
            <a:avLst>
              <a:gd name="adj1" fmla="val 51238"/>
              <a:gd name="adj2" fmla="val -440"/>
              <a:gd name="adj3" fmla="val 102733"/>
              <a:gd name="adj4" fmla="val -221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Llamada con línea 1 6"/>
          <p:cNvSpPr/>
          <p:nvPr/>
        </p:nvSpPr>
        <p:spPr>
          <a:xfrm rot="1160319" flipH="1" flipV="1">
            <a:off x="514850" y="4064445"/>
            <a:ext cx="1741292" cy="2094473"/>
          </a:xfrm>
          <a:prstGeom prst="borderCallout1">
            <a:avLst>
              <a:gd name="adj1" fmla="val 49753"/>
              <a:gd name="adj2" fmla="val 1134"/>
              <a:gd name="adj3" fmla="val 56586"/>
              <a:gd name="adj4" fmla="val -455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Llamada con línea 1 7"/>
          <p:cNvSpPr/>
          <p:nvPr/>
        </p:nvSpPr>
        <p:spPr>
          <a:xfrm rot="16677340">
            <a:off x="6651451" y="809361"/>
            <a:ext cx="2371531" cy="1786338"/>
          </a:xfrm>
          <a:prstGeom prst="borderCallout1">
            <a:avLst>
              <a:gd name="adj1" fmla="val 51894"/>
              <a:gd name="adj2" fmla="val -311"/>
              <a:gd name="adj3" fmla="val 21730"/>
              <a:gd name="adj4" fmla="val -335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Llamada con línea 1 8"/>
          <p:cNvSpPr/>
          <p:nvPr/>
        </p:nvSpPr>
        <p:spPr>
          <a:xfrm rot="9744429" flipH="1" flipV="1">
            <a:off x="6883026" y="4263327"/>
            <a:ext cx="1741292" cy="2094473"/>
          </a:xfrm>
          <a:prstGeom prst="borderCallout1">
            <a:avLst>
              <a:gd name="adj1" fmla="val 49753"/>
              <a:gd name="adj2" fmla="val 1134"/>
              <a:gd name="adj3" fmla="val 45491"/>
              <a:gd name="adj4" fmla="val -253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Llamada con línea 1 9"/>
          <p:cNvSpPr/>
          <p:nvPr/>
        </p:nvSpPr>
        <p:spPr>
          <a:xfrm rot="5400000" flipH="1" flipV="1">
            <a:off x="3920538" y="-624085"/>
            <a:ext cx="1265334" cy="3024331"/>
          </a:xfrm>
          <a:prstGeom prst="borderCallout1">
            <a:avLst>
              <a:gd name="adj1" fmla="val 49200"/>
              <a:gd name="adj2" fmla="val -1508"/>
              <a:gd name="adj3" fmla="val 53223"/>
              <a:gd name="adj4" fmla="val -306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651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Macintosh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</dc:creator>
  <cp:lastModifiedBy>Martin</cp:lastModifiedBy>
  <cp:revision>2</cp:revision>
  <dcterms:created xsi:type="dcterms:W3CDTF">2012-09-25T08:46:03Z</dcterms:created>
  <dcterms:modified xsi:type="dcterms:W3CDTF">2012-09-25T09:01:41Z</dcterms:modified>
</cp:coreProperties>
</file>