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B109C-D6EF-7C42-8434-CADB16F0F34D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9BC78-9A07-D94B-A822-C6B0C236FF0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22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Trabajarlo en las reuniones de ciclo.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870CB-FF05-6D48-BACB-6A1F5095397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3553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438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490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0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631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904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134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1578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121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213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400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265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405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49699713"/>
              </p:ext>
            </p:extLst>
          </p:nvPr>
        </p:nvGraphicFramePr>
        <p:xfrm>
          <a:off x="0" y="203840"/>
          <a:ext cx="9144000" cy="6654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71966"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Reflexión sobre la experiencia de aprendizaje realizada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93896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Tipo</a:t>
                      </a:r>
                      <a:r>
                        <a:rPr lang="es-ES" baseline="0" dirty="0" smtClean="0"/>
                        <a:t> de experiencia o estrategia: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Unidad de referencia:</a:t>
                      </a:r>
                    </a:p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1011289">
                <a:tc gridSpan="2">
                  <a:txBody>
                    <a:bodyPr/>
                    <a:lstStyle/>
                    <a:p>
                      <a:pPr algn="l"/>
                      <a:r>
                        <a:rPr lang="es-ES" dirty="0" smtClean="0"/>
                        <a:t>¿Por qué elegí esta estrategia? ¿Qué objetivos perseguía?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959707">
                <a:tc gridSpan="2">
                  <a:txBody>
                    <a:bodyPr/>
                    <a:lstStyle/>
                    <a:p>
                      <a:r>
                        <a:rPr lang="es-ES" dirty="0" smtClean="0"/>
                        <a:t>¿Qué ha sido lo mejor?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043418">
                <a:tc gridSpan="2">
                  <a:txBody>
                    <a:bodyPr/>
                    <a:lstStyle/>
                    <a:p>
                      <a:r>
                        <a:rPr lang="es-ES" dirty="0" smtClean="0"/>
                        <a:t>¿Qué aspectos se podría mejorar?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14049">
                <a:tc gridSpan="2">
                  <a:txBody>
                    <a:bodyPr/>
                    <a:lstStyle/>
                    <a:p>
                      <a:r>
                        <a:rPr lang="es-ES" dirty="0" smtClean="0"/>
                        <a:t>¿Cómo los mejoraría?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159834">
                <a:tc gridSpan="2">
                  <a:txBody>
                    <a:bodyPr/>
                    <a:lstStyle/>
                    <a:p>
                      <a:r>
                        <a:rPr lang="es-ES" dirty="0" smtClean="0"/>
                        <a:t>Algunos</a:t>
                      </a:r>
                      <a:r>
                        <a:rPr lang="es-ES" baseline="0" dirty="0" smtClean="0"/>
                        <a:t> aspectos a destacar de la evaluación de la experiencia proporcionada por los propios alumnos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164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71</Words>
  <Application>Microsoft Macintosh PowerPoint</Application>
  <PresentationFormat>Presentación en pantalla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Inmaculada Castaño</dc:creator>
  <cp:lastModifiedBy>Inmaculada Castaño</cp:lastModifiedBy>
  <cp:revision>2</cp:revision>
  <dcterms:created xsi:type="dcterms:W3CDTF">2012-10-15T20:15:41Z</dcterms:created>
  <dcterms:modified xsi:type="dcterms:W3CDTF">2012-10-16T05:52:39Z</dcterms:modified>
</cp:coreProperties>
</file>