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23100" cy="93091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23E2A4-007E-48A5-8CDF-22BC41ECD14E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V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V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43BF59-B993-463F-814D-65BDDD0DB5D1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707CA5-360A-4A8E-ADFD-367C108E1752}" type="slidenum">
              <a:rPr lang="es-V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CFED-6976-446D-A0D3-0D3D5307FE00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ABA6-273F-4623-B6FF-0DEF30E1237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1736-3FCD-4BF1-B8EC-68D3A1FEBA62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A9AE-3CB7-492F-9785-4817AFB22E9D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0984-B2DB-4F78-BF10-C831E8679E47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A9DE-4BBA-4186-921A-EAC676C301F2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022C-813B-40D3-8C24-B9DDE068C928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285B-9AC0-4511-B781-F2898DE5472D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50DB-CFD1-411C-8B36-2713DC66F9F5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416B-875A-4E04-9569-55DC2BFDD51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F45B-032D-4D65-A3D1-56A894F35A6E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7AD7-17F3-4384-A4EB-964B9D97BDFD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84C0-11F6-4B31-B10C-9A93257EEC11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C091-8C3A-44FE-87C4-17D97424D312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80F0-48DC-431C-8BA0-89403E8494E6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4A08-62B7-45B7-8875-FC3BC283FB73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AF76-5D59-4F06-A046-D10A92758B5B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5FB-8A3B-410B-A334-FC72492C9EC9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B07D-5540-4743-8FCA-C798C7A5E48A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7D41-DEF4-41DA-A851-E3C7700FEF7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37B2-6827-4BB6-B646-8C698F9B32A5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E2BC-E3A1-4A2B-9CC5-5F3321ACC70D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15AD2-DB18-4DCD-8B04-05F40E7A8CC0}" type="datetimeFigureOut">
              <a:rPr lang="es-VE"/>
              <a:pPr>
                <a:defRPr/>
              </a:pPr>
              <a:t>18/02/2012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3CC424-2AF1-44E5-8719-54055C9121FD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6 Grupo"/>
          <p:cNvGrpSpPr>
            <a:grpSpLocks/>
          </p:cNvGrpSpPr>
          <p:nvPr/>
        </p:nvGrpSpPr>
        <p:grpSpPr bwMode="auto">
          <a:xfrm>
            <a:off x="214313" y="0"/>
            <a:ext cx="8786812" cy="6500813"/>
            <a:chOff x="214280" y="0"/>
            <a:chExt cx="8786845" cy="6500835"/>
          </a:xfrm>
        </p:grpSpPr>
        <p:pic>
          <p:nvPicPr>
            <p:cNvPr id="14340" name="4 Imag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821571" y="1250141"/>
              <a:ext cx="6286545" cy="4214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71371" y="886316"/>
              <a:ext cx="6416069" cy="464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http://www.chcsa.org/Images/HoyEs/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00042"/>
            <a:ext cx="1466025" cy="1957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 rot="5400000">
            <a:off x="-1032639" y="1389797"/>
            <a:ext cx="3179704" cy="400110"/>
          </a:xfrm>
          <a:prstGeom prst="rect">
            <a:avLst/>
          </a:prstGeom>
          <a:noFill/>
          <a:scene3d>
            <a:camera prst="orthographicFront">
              <a:rot lat="597693" lon="21593999" rev="0"/>
            </a:camera>
            <a:lightRig rig="threePt" dir="t">
              <a:rot lat="0" lon="0" rev="2400000"/>
            </a:lightRig>
          </a:scene3d>
          <a:sp3d prstMaterial="metal"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Madre Pabla </a:t>
            </a:r>
            <a:r>
              <a:rPr lang="es-E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Bescós</a:t>
            </a:r>
            <a:endParaRPr lang="es-E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7 Grupo"/>
          <p:cNvGrpSpPr>
            <a:grpSpLocks/>
          </p:cNvGrpSpPr>
          <p:nvPr/>
        </p:nvGrpSpPr>
        <p:grpSpPr bwMode="auto">
          <a:xfrm>
            <a:off x="107950" y="0"/>
            <a:ext cx="9001125" cy="6500813"/>
            <a:chOff x="0" y="0"/>
            <a:chExt cx="9001156" cy="6500834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857271" y="1071561"/>
              <a:ext cx="6286544" cy="457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71868" y="1000132"/>
              <a:ext cx="6429420" cy="4429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7 Grupo"/>
          <p:cNvGrpSpPr>
            <a:grpSpLocks/>
          </p:cNvGrpSpPr>
          <p:nvPr/>
        </p:nvGrpSpPr>
        <p:grpSpPr bwMode="auto">
          <a:xfrm>
            <a:off x="142875" y="0"/>
            <a:ext cx="8928100" cy="6600825"/>
            <a:chOff x="142844" y="0"/>
            <a:chExt cx="8928004" cy="6600439"/>
          </a:xfrm>
        </p:grpSpPr>
        <p:pic>
          <p:nvPicPr>
            <p:cNvPr id="1741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928715" y="1071559"/>
              <a:ext cx="6572274" cy="4429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87018" y="1116609"/>
              <a:ext cx="6600439" cy="4367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7 Grupo"/>
          <p:cNvGrpSpPr>
            <a:grpSpLocks/>
          </p:cNvGrpSpPr>
          <p:nvPr/>
        </p:nvGrpSpPr>
        <p:grpSpPr bwMode="auto">
          <a:xfrm>
            <a:off x="-36513" y="98425"/>
            <a:ext cx="9072563" cy="6643688"/>
            <a:chOff x="71406" y="0"/>
            <a:chExt cx="9072594" cy="6643712"/>
          </a:xfrm>
        </p:grpSpPr>
        <p:pic>
          <p:nvPicPr>
            <p:cNvPr id="1843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071588" y="1142994"/>
              <a:ext cx="6643708" cy="435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36144" y="1035857"/>
              <a:ext cx="664371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6 Grupo"/>
          <p:cNvGrpSpPr>
            <a:grpSpLocks/>
          </p:cNvGrpSpPr>
          <p:nvPr/>
        </p:nvGrpSpPr>
        <p:grpSpPr bwMode="auto">
          <a:xfrm>
            <a:off x="0" y="0"/>
            <a:ext cx="9144000" cy="6715125"/>
            <a:chOff x="-1" y="0"/>
            <a:chExt cx="9144001" cy="6715149"/>
          </a:xfrm>
        </p:grpSpPr>
        <p:pic>
          <p:nvPicPr>
            <p:cNvPr id="1945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569477" y="1140626"/>
              <a:ext cx="6715149" cy="443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059676" y="1059675"/>
              <a:ext cx="6572296" cy="445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</Words>
  <Application>Microsoft Office PowerPoint</Application>
  <PresentationFormat>Presentación en pantalla (4:3)</PresentationFormat>
  <Paragraphs>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Calibri</vt:lpstr>
      <vt:lpstr>Arial</vt:lpstr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www.landerextremo.s5.com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LanderX</dc:creator>
  <cp:lastModifiedBy>Secretaria</cp:lastModifiedBy>
  <cp:revision>9</cp:revision>
  <dcterms:created xsi:type="dcterms:W3CDTF">2012-02-03T17:43:03Z</dcterms:created>
  <dcterms:modified xsi:type="dcterms:W3CDTF">2012-02-18T08:30:06Z</dcterms:modified>
</cp:coreProperties>
</file>