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7" r:id="rId4"/>
    <p:sldId id="266" r:id="rId5"/>
    <p:sldId id="265" r:id="rId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06" autoAdjust="0"/>
    <p:restoredTop sz="94660"/>
  </p:normalViewPr>
  <p:slideViewPr>
    <p:cSldViewPr snapToGrid="0">
      <p:cViewPr varScale="1">
        <p:scale>
          <a:sx n="71" d="100"/>
          <a:sy n="71" d="100"/>
        </p:scale>
        <p:origin x="50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CC709F-A189-01D2-0037-CBC47C615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E76E04-9809-28F2-5BA4-599209A99F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57C3B9-90BB-862C-819E-28E83FAA0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A9A8-13E6-4178-8EA4-C13EBE844D53}" type="datetimeFigureOut">
              <a:rPr lang="es-CO" smtClean="0"/>
              <a:t>3/06/2022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9C1FA0-86FF-4F7A-118A-3FAFCF13D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1B5D74-4CDA-B945-0D10-97B7ECEAA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2760-B107-44AF-A8CA-DF5B344D84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5871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9FDAE1-6430-DC81-B8F0-135BDEB22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95B3D07-C5EF-45AF-44AA-51C35A490A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883F3C-EDC5-09F6-AB13-342A8DD30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A9A8-13E6-4178-8EA4-C13EBE844D53}" type="datetimeFigureOut">
              <a:rPr lang="es-CO" smtClean="0"/>
              <a:t>3/06/2022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6FA5D2-454A-2997-A90B-30061A2E5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D1DBF0C-70F1-CA39-C38D-4A2A693DC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2760-B107-44AF-A8CA-DF5B344D84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96486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A36A9DE-BB93-4F8A-D669-51CF7B36A1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63DC141-F970-0F3F-14E6-1319275AF7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A1CA7F-9822-CDB0-FE8F-8A16A2657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A9A8-13E6-4178-8EA4-C13EBE844D53}" type="datetimeFigureOut">
              <a:rPr lang="es-CO" smtClean="0"/>
              <a:t>3/06/2022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530284-B54C-1082-9883-3E1014BD0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0AA22A-3A6E-9127-92C6-67AF425D4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2760-B107-44AF-A8CA-DF5B344D84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9883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CBB61-1000-0C26-B4CD-032B16A5F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A8F57E-4316-E828-7466-8908C1FBA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77A46D-EE3E-4CBB-98EF-E98371496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A9A8-13E6-4178-8EA4-C13EBE844D53}" type="datetimeFigureOut">
              <a:rPr lang="es-CO" smtClean="0"/>
              <a:t>3/06/2022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57A602-F230-4853-DA07-3EA1013EA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EA25BE-5C8C-A2A1-6861-3F27F73A5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2760-B107-44AF-A8CA-DF5B344D84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90061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C85ADE-670A-68E7-6EFF-04C0972B6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32EDA99-3374-1E7E-C006-492ADCB4D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4A3336-022C-FE52-F7DC-8E410400C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A9A8-13E6-4178-8EA4-C13EBE844D53}" type="datetimeFigureOut">
              <a:rPr lang="es-CO" smtClean="0"/>
              <a:t>3/06/2022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487357-E343-13D3-3FAA-BE2622753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DE8060-1A7A-F8E6-01A8-236B6E72F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2760-B107-44AF-A8CA-DF5B344D84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1319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9A071-F701-3A04-DB65-F95A778E5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C95EB9-7664-A821-C3E9-592E6A71E0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66C7D4C-96AE-7686-052A-87E06FE55D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EBB761B-6E77-030E-948F-FA1797266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A9A8-13E6-4178-8EA4-C13EBE844D53}" type="datetimeFigureOut">
              <a:rPr lang="es-CO" smtClean="0"/>
              <a:t>3/06/2022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4A363D4-2324-34D2-983F-9F7F509CE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3BFAFF1-5CE2-FAE1-1741-7DFCB88B9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2760-B107-44AF-A8CA-DF5B344D84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99684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DAE9E-39F4-6903-9ACC-7755CEE98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5AAF649-B4EF-3B15-E7DB-B1A021E61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5C5FB64-41A3-AC14-7DB4-2A2ADA1FFC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ED19BC6-3B9C-E94A-62AB-6939451735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9C037AE-D333-91C4-13BD-29684B7C71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96154FB-9847-178D-BE92-A26F37AAC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A9A8-13E6-4178-8EA4-C13EBE844D53}" type="datetimeFigureOut">
              <a:rPr lang="es-CO" smtClean="0"/>
              <a:t>3/06/2022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A9E540D-3A3D-835C-6178-09FA8D2A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D5FF309-E133-9E5F-CAE2-37D2B33D0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2760-B107-44AF-A8CA-DF5B344D84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9170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F2A525-8110-356F-088C-EF7E3F6B1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BC30873-711B-CAF9-AC39-A51F9E46D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A9A8-13E6-4178-8EA4-C13EBE844D53}" type="datetimeFigureOut">
              <a:rPr lang="es-CO" smtClean="0"/>
              <a:t>3/06/2022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9D1DE91-0BF1-B1B7-2860-E11FF9C3D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876104-B0ED-5D56-8B8B-9C20282D5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2760-B107-44AF-A8CA-DF5B344D84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67975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DA834BE-29BB-D322-5ED6-A2EB0F61F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A9A8-13E6-4178-8EA4-C13EBE844D53}" type="datetimeFigureOut">
              <a:rPr lang="es-CO" smtClean="0"/>
              <a:t>3/06/2022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2575D7A-B12D-9395-70F6-8873F61BC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10559BC-DEDB-88D6-53CF-2F3B6D08B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2760-B107-44AF-A8CA-DF5B344D84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4430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2924B9-9A71-28F1-C3C1-65C1E541B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09770C-9E4E-AA62-564E-A28DD93D6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6F6ECAC-A1CC-DA35-11CD-47C99E0741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B819BD1-285A-774E-9270-78764D11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A9A8-13E6-4178-8EA4-C13EBE844D53}" type="datetimeFigureOut">
              <a:rPr lang="es-CO" smtClean="0"/>
              <a:t>3/06/2022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95F7E66-7E69-CA95-FCC4-2157CB88B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B59C8A5-5095-297B-12CA-504918082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2760-B107-44AF-A8CA-DF5B344D84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59887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E5E2AD-2569-FEB9-1A31-278DA1D39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4A8B47D-0360-CA2C-01A4-C3C4CDAD33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B21D6D9-FF18-B22D-D840-FEAEE40D3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690941B-D263-D76C-2B8B-C3F7BA8E0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A9A8-13E6-4178-8EA4-C13EBE844D53}" type="datetimeFigureOut">
              <a:rPr lang="es-CO" smtClean="0"/>
              <a:t>3/06/2022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9E8C892-D902-3213-DC3F-DD25A10F7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F6604A0-5ABA-F44F-6342-AEDFD2A76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2760-B107-44AF-A8CA-DF5B344D84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39474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4D5A2F4-A77B-9D79-A9F3-4ACA1F51C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FE010B-D24B-8C8E-7470-5EC1E59E16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A18545-F0E1-5BDF-9E60-9696A2931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7A9A8-13E6-4178-8EA4-C13EBE844D53}" type="datetimeFigureOut">
              <a:rPr lang="es-CO" smtClean="0"/>
              <a:t>3/06/2022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BEC7B6-88E9-61EA-E4BD-66057062FF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D85A11-B2BF-B810-E715-0CF9467C46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92760-B107-44AF-A8CA-DF5B344D84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08211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ondo Rayos De Luz, Vectores y Archivos PSD De Descarga Gratuita | Pngtree">
            <a:extLst>
              <a:ext uri="{FF2B5EF4-FFF2-40B4-BE49-F238E27FC236}">
                <a16:creationId xmlns:a16="http://schemas.microsoft.com/office/drawing/2014/main" id="{993A56B4-A263-A10A-F59A-2EDD30EFA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Jesús, Sagrado Corazón, Inmaculado Corazón De María imagen png - imagen  transparente descarga gratuita">
            <a:extLst>
              <a:ext uri="{FF2B5EF4-FFF2-40B4-BE49-F238E27FC236}">
                <a16:creationId xmlns:a16="http://schemas.microsoft.com/office/drawing/2014/main" id="{5893B43D-8199-45BE-EC02-504C8BB42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317" y="58169"/>
            <a:ext cx="3238372" cy="366993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AE6E04C-2A23-00BC-41BA-61EDBF312DFC}"/>
              </a:ext>
            </a:extLst>
          </p:cNvPr>
          <p:cNvSpPr txBox="1"/>
          <p:nvPr/>
        </p:nvSpPr>
        <p:spPr>
          <a:xfrm>
            <a:off x="3285565" y="3728099"/>
            <a:ext cx="60511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dirty="0">
                <a:solidFill>
                  <a:srgbClr val="FFFF00"/>
                </a:solidFill>
                <a:latin typeface="Amasis MT Pro Black" panose="020B0604020202020204" pitchFamily="18" charset="0"/>
              </a:rPr>
              <a:t>Oración por las Vocaciones</a:t>
            </a:r>
            <a:endParaRPr lang="es-CO" sz="3200" dirty="0"/>
          </a:p>
        </p:txBody>
      </p:sp>
      <p:pic>
        <p:nvPicPr>
          <p:cNvPr id="10" name="Imagen 9" descr="Imagen que contiene alimentos, camiseta, dibujo, hombre&#10;&#10;Descripción generada automáticamente">
            <a:extLst>
              <a:ext uri="{FF2B5EF4-FFF2-40B4-BE49-F238E27FC236}">
                <a16:creationId xmlns:a16="http://schemas.microsoft.com/office/drawing/2014/main" id="{81AEBFAA-7ED0-A06B-117F-071F28ED63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1832" y="5364434"/>
            <a:ext cx="1120392" cy="14120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E79DD527-83C6-CAA6-EC9C-34EE4C72E79E}"/>
              </a:ext>
            </a:extLst>
          </p:cNvPr>
          <p:cNvSpPr txBox="1"/>
          <p:nvPr/>
        </p:nvSpPr>
        <p:spPr>
          <a:xfrm>
            <a:off x="3825688" y="5424103"/>
            <a:ext cx="61923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600" b="1" dirty="0">
                <a:solidFill>
                  <a:srgbClr val="FFFF0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Provincia Santa Ana</a:t>
            </a:r>
          </a:p>
        </p:txBody>
      </p:sp>
    </p:spTree>
    <p:extLst>
      <p:ext uri="{BB962C8B-B14F-4D97-AF65-F5344CB8AC3E}">
        <p14:creationId xmlns:p14="http://schemas.microsoft.com/office/powerpoint/2010/main" val="3625579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ondo Rayos De Luz, Vectores y Archivos PSD De Descarga Gratuita | Pngtree">
            <a:extLst>
              <a:ext uri="{FF2B5EF4-FFF2-40B4-BE49-F238E27FC236}">
                <a16:creationId xmlns:a16="http://schemas.microsoft.com/office/drawing/2014/main" id="{993A56B4-A263-A10A-F59A-2EDD30EFA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5C2C14E-58C3-9319-9D4D-0DA890291B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188" y="-28374"/>
            <a:ext cx="7794812" cy="7794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AE6E04C-2A23-00BC-41BA-61EDBF312DFC}"/>
              </a:ext>
            </a:extLst>
          </p:cNvPr>
          <p:cNvSpPr txBox="1"/>
          <p:nvPr/>
        </p:nvSpPr>
        <p:spPr>
          <a:xfrm>
            <a:off x="125505" y="2549131"/>
            <a:ext cx="4715435" cy="2958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4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Jesús Buen Pastor,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4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enriqueces a la Iglesia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4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el Carisma de la Caridad,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4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suscita en las familias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4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muchas y santas vocaciones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4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según las necesidades del mundo.</a:t>
            </a:r>
          </a:p>
        </p:txBody>
      </p:sp>
    </p:spTree>
    <p:extLst>
      <p:ext uri="{BB962C8B-B14F-4D97-AF65-F5344CB8AC3E}">
        <p14:creationId xmlns:p14="http://schemas.microsoft.com/office/powerpoint/2010/main" val="2817053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ondo Rayos De Luz, Vectores y Archivos PSD De Descarga Gratuita | Pngtree">
            <a:extLst>
              <a:ext uri="{FF2B5EF4-FFF2-40B4-BE49-F238E27FC236}">
                <a16:creationId xmlns:a16="http://schemas.microsoft.com/office/drawing/2014/main" id="{993A56B4-A263-A10A-F59A-2EDD30EFA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7664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AE6E04C-2A23-00BC-41BA-61EDBF312DFC}"/>
              </a:ext>
            </a:extLst>
          </p:cNvPr>
          <p:cNvSpPr txBox="1"/>
          <p:nvPr/>
        </p:nvSpPr>
        <p:spPr>
          <a:xfrm>
            <a:off x="1683123" y="4040834"/>
            <a:ext cx="8825754" cy="2550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32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 en nosotras el clima espiritual y de amor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32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había </a:t>
            </a:r>
            <a:r>
              <a:rPr lang="es-CO" sz="36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</a:t>
            </a:r>
            <a:r>
              <a:rPr lang="es-CO" sz="32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los primeros cristianos,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32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que seamos cenáculos de oración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32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amorosa acogida del Espíritu Santo.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051BA5D-5899-EA6A-77EA-751594C6C1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9785"/>
          <a:stretch/>
        </p:blipFill>
        <p:spPr>
          <a:xfrm>
            <a:off x="1232992" y="481523"/>
            <a:ext cx="9726016" cy="30777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0591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ondo Rayos De Luz, Vectores y Archivos PSD De Descarga Gratuita | Pngtree">
            <a:extLst>
              <a:ext uri="{FF2B5EF4-FFF2-40B4-BE49-F238E27FC236}">
                <a16:creationId xmlns:a16="http://schemas.microsoft.com/office/drawing/2014/main" id="{993A56B4-A263-A10A-F59A-2EDD30EFA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AE6E04C-2A23-00BC-41BA-61EDBF312DFC}"/>
              </a:ext>
            </a:extLst>
          </p:cNvPr>
          <p:cNvSpPr txBox="1"/>
          <p:nvPr/>
        </p:nvSpPr>
        <p:spPr>
          <a:xfrm>
            <a:off x="605118" y="4275919"/>
            <a:ext cx="11412071" cy="2724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28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Guía a todos los que dan respuesta generosa a tu llamado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28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aviva el corazón de las jóvenes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28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que descubran tu mirada de amor 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28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les interpela a seguirte como Hermanas de la Caridad de Santa Ana</a:t>
            </a:r>
            <a:r>
              <a:rPr lang="es-CO" sz="24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4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Marcador de contenido 16">
            <a:extLst>
              <a:ext uri="{FF2B5EF4-FFF2-40B4-BE49-F238E27FC236}">
                <a16:creationId xmlns:a16="http://schemas.microsoft.com/office/drawing/2014/main" id="{6E42A935-10E0-9D54-AB49-B3B4EC2D23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95" r="5317" b="-199"/>
          <a:stretch/>
        </p:blipFill>
        <p:spPr>
          <a:xfrm>
            <a:off x="5990571" y="0"/>
            <a:ext cx="6201429" cy="3832413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E739A09-D810-8441-B137-643B339148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9" t="2680" r="1" b="14951"/>
          <a:stretch/>
        </p:blipFill>
        <p:spPr>
          <a:xfrm rot="10800000">
            <a:off x="-18832" y="0"/>
            <a:ext cx="6009403" cy="383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232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ondo Rayos De Luz, Vectores y Archivos PSD De Descarga Gratuita | Pngtree">
            <a:extLst>
              <a:ext uri="{FF2B5EF4-FFF2-40B4-BE49-F238E27FC236}">
                <a16:creationId xmlns:a16="http://schemas.microsoft.com/office/drawing/2014/main" id="{993A56B4-A263-A10A-F59A-2EDD30EFA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94019"/>
            <a:ext cx="12192000" cy="7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AE6E04C-2A23-00BC-41BA-61EDBF312DFC}"/>
              </a:ext>
            </a:extLst>
          </p:cNvPr>
          <p:cNvSpPr txBox="1"/>
          <p:nvPr/>
        </p:nvSpPr>
        <p:spPr>
          <a:xfrm>
            <a:off x="896739" y="3611777"/>
            <a:ext cx="9912276" cy="3011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32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Acudimos a la intercesión de María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32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Madre y modelo de Consagradas,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32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la certeza de que el Padre concederá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32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 que tú mismo has mandado que pidamos.                       Amén.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0A05FE-9F05-6139-3C3B-A2367E5732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84" t="8081" r="28733" b="12942"/>
          <a:stretch/>
        </p:blipFill>
        <p:spPr>
          <a:xfrm>
            <a:off x="-384948" y="-569147"/>
            <a:ext cx="5528535" cy="43691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6E4303E-0960-61A2-C49C-88BBC0F97C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" t="29696" r="-8000" b="35036"/>
          <a:stretch/>
        </p:blipFill>
        <p:spPr>
          <a:xfrm>
            <a:off x="6435857" y="-445991"/>
            <a:ext cx="6295557" cy="43691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770489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137</Words>
  <Application>Microsoft Office PowerPoint</Application>
  <PresentationFormat>Panorámica</PresentationFormat>
  <Paragraphs>21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Adobe Gothic Std B</vt:lpstr>
      <vt:lpstr>Amasis MT Pro Black</vt:lpstr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Hna. Marlen Rocio Riaño Morales</dc:creator>
  <cp:lastModifiedBy>Hna. Marlen Rocio Riaño Morales</cp:lastModifiedBy>
  <cp:revision>6</cp:revision>
  <dcterms:created xsi:type="dcterms:W3CDTF">2022-06-02T04:26:43Z</dcterms:created>
  <dcterms:modified xsi:type="dcterms:W3CDTF">2022-06-03T15:02:02Z</dcterms:modified>
</cp:coreProperties>
</file>