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25"/>
  </p:notesMasterIdLst>
  <p:sldIdLst>
    <p:sldId id="304" r:id="rId5"/>
    <p:sldId id="305" r:id="rId6"/>
    <p:sldId id="306" r:id="rId7"/>
    <p:sldId id="263" r:id="rId8"/>
    <p:sldId id="298" r:id="rId9"/>
    <p:sldId id="311" r:id="rId10"/>
    <p:sldId id="312" r:id="rId11"/>
    <p:sldId id="313" r:id="rId12"/>
    <p:sldId id="314" r:id="rId13"/>
    <p:sldId id="309" r:id="rId14"/>
    <p:sldId id="265" r:id="rId15"/>
    <p:sldId id="279" r:id="rId16"/>
    <p:sldId id="308" r:id="rId17"/>
    <p:sldId id="273" r:id="rId18"/>
    <p:sldId id="262" r:id="rId19"/>
    <p:sldId id="287" r:id="rId20"/>
    <p:sldId id="285" r:id="rId21"/>
    <p:sldId id="286" r:id="rId22"/>
    <p:sldId id="269" r:id="rId23"/>
    <p:sldId id="297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182" y="-3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D3D38-8A30-4DA7-8F7C-3EB47D059459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5456-0189-4764-9D27-5BEF1C24A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16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B7D7A0-E441-1142-984D-0F32F425D420}" type="slidenum">
              <a:rPr lang="es-ES_tradnl">
                <a:solidFill>
                  <a:prstClr val="black"/>
                </a:solidFill>
                <a:ea typeface="Arial" charset="0"/>
                <a:cs typeface="Arial" charset="0"/>
              </a:rPr>
              <a:pPr/>
              <a:t>2</a:t>
            </a:fld>
            <a:endParaRPr lang="es-ES_tradnl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996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6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Formación profesorado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828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Ejemplos de rúbricas para la evaluación</a:t>
            </a:r>
            <a:r>
              <a:rPr lang="es-ES" baseline="0" dirty="0" smtClean="0"/>
              <a:t> de exposición oral y comentario de texto. Enlace a </a:t>
            </a:r>
            <a:r>
              <a:rPr lang="es-ES" baseline="0" dirty="0" err="1" smtClean="0"/>
              <a:t>rubistarforteachers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76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Evaluación. Reflexividad desde el inicio. Enlace a plantilla tipo.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24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dirty="0" smtClean="0">
                <a:ea typeface="ＭＳ Ｐゴシック" charset="-128"/>
                <a:cs typeface="ＭＳ Ｐゴシック" charset="-128"/>
              </a:rPr>
              <a:t>Valencia.</a:t>
            </a:r>
            <a:r>
              <a:rPr lang="es-ES_tradnl" baseline="0" dirty="0" smtClean="0">
                <a:ea typeface="ＭＳ Ｐゴシック" charset="-128"/>
                <a:cs typeface="ＭＳ Ｐゴシック" charset="-128"/>
              </a:rPr>
              <a:t> Blog de literatura. </a:t>
            </a:r>
            <a:endParaRPr lang="es-ES_tradnl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B7D7A0-E441-1142-984D-0F32F425D420}" type="slidenum">
              <a:rPr lang="es-ES_tradnl">
                <a:solidFill>
                  <a:prstClr val="black"/>
                </a:solidFill>
                <a:ea typeface="Arial" charset="0"/>
                <a:cs typeface="Arial" charset="0"/>
              </a:rPr>
              <a:pPr/>
              <a:t>3</a:t>
            </a:fld>
            <a:endParaRPr lang="es-ES_tradnl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Enlace</a:t>
            </a:r>
            <a:r>
              <a:rPr lang="es-ES" baseline="0" dirty="0" smtClean="0"/>
              <a:t> a banco de recursos del </a:t>
            </a:r>
            <a:r>
              <a:rPr lang="es-ES" baseline="0" dirty="0" smtClean="0"/>
              <a:t>INTEF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49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B7D7A0-E441-1142-984D-0F32F425D420}" type="slidenum">
              <a:rPr lang="es-ES_tradnl">
                <a:solidFill>
                  <a:prstClr val="black"/>
                </a:solidFill>
                <a:ea typeface="Arial" charset="0"/>
                <a:cs typeface="Arial" charset="0"/>
              </a:rPr>
              <a:pPr/>
              <a:t>5</a:t>
            </a:fld>
            <a:endParaRPr lang="es-ES_tradnl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Proyecto trimestral, Materia</a:t>
            </a:r>
            <a:r>
              <a:rPr lang="es-ES" baseline="0" dirty="0" smtClean="0"/>
              <a:t> Filosofía, colegio Padre Damián, nivel 1º de bachillerato.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5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de diseño de formación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0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Tutorización</a:t>
            </a:r>
            <a:r>
              <a:rPr lang="es-ES" dirty="0" smtClean="0"/>
              <a:t> entre iguales,</a:t>
            </a:r>
            <a:r>
              <a:rPr lang="es-ES" baseline="0" dirty="0" smtClean="0"/>
              <a:t> primaria. Col Santo Domingo. Enlace al periódico digital.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65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Mini proyecto interdisciplinar</a:t>
            </a:r>
            <a:r>
              <a:rPr lang="es-ES" baseline="0" dirty="0" smtClean="0"/>
              <a:t> francés-informática. Colegio El Pilar, nivel 4º ESO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2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Proyecto</a:t>
            </a:r>
            <a:r>
              <a:rPr lang="es-ES" baseline="0" dirty="0" smtClean="0"/>
              <a:t> en red organizado por un instituto, </a:t>
            </a:r>
            <a:r>
              <a:rPr lang="es-ES" dirty="0" err="1" smtClean="0"/>
              <a:t>Fotofilosofia</a:t>
            </a:r>
            <a:r>
              <a:rPr lang="es-ES" dirty="0" smtClean="0"/>
              <a:t>. Colegio </a:t>
            </a:r>
            <a:r>
              <a:rPr lang="es-ES" dirty="0" err="1" smtClean="0"/>
              <a:t>Agora</a:t>
            </a:r>
            <a:r>
              <a:rPr lang="es-ES" dirty="0" smtClean="0"/>
              <a:t> (pero hay unos 40 centros!) </a:t>
            </a:r>
            <a:r>
              <a:rPr lang="es-ES" baseline="0" dirty="0" smtClean="0"/>
              <a:t>Enlace a la organización de la Muestra de </a:t>
            </a:r>
            <a:r>
              <a:rPr lang="es-ES" baseline="0" dirty="0" err="1" smtClean="0"/>
              <a:t>fotofilosofías</a:t>
            </a:r>
            <a:r>
              <a:rPr lang="es-ES" baseline="0" dirty="0" smtClean="0"/>
              <a:t>. Nivel bachillerato.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70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3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048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857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3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5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01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9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7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60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50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20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66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4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26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54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53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29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4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22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57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94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9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24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16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98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16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3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45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45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3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02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83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9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87475" y="5759941"/>
            <a:ext cx="2119611" cy="8548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7885" y="6275164"/>
            <a:ext cx="2129019" cy="33964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0"/>
            <a:ext cx="9144000" cy="5088263"/>
          </a:xfrm>
          <a:prstGeom prst="rect">
            <a:avLst/>
          </a:prstGeom>
          <a:solidFill>
            <a:srgbClr val="AD12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74419" y="6177263"/>
            <a:ext cx="1256637" cy="50682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0" y="1"/>
            <a:ext cx="9144000" cy="574896"/>
          </a:xfrm>
          <a:prstGeom prst="rect">
            <a:avLst/>
          </a:prstGeom>
          <a:solidFill>
            <a:srgbClr val="AD12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2400" y="6331206"/>
            <a:ext cx="2129019" cy="3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4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D12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57665" y="2118409"/>
            <a:ext cx="3340699" cy="21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dredamiansscc.org/wpmu/eti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ipsantodomingo.com/page48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ipsantodomingo.com/page111/page26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nspilar.com/radio-pila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cs.xtec.cat/filoconvocatori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rubistar.4teachers.org/index.php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UGT/EVALUACION/diario_aula/MI%20DIARIO%20DE%20APRENDIZAJE.do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ityma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stanna.org/tags/eso" TargetMode="External"/><Relationship Id="rId5" Type="http://schemas.openxmlformats.org/officeDocument/2006/relationships/hyperlink" Target="http://portfolio.santanacalatayud.com/?page_id=1204" TargetMode="External"/><Relationship Id="rId4" Type="http://schemas.openxmlformats.org/officeDocument/2006/relationships/hyperlink" Target="http://enclasedemarian.wordpres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tic.educacion.es/bancoimagenes/web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adredamiansscc.org/wpllibres/?page_id=26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adredamiansscc.org/quest/webquest/soporte_tabbed_w.php?id_actividad=186&amp;id_pagina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adredamiansscc.org/quest/webquest/soporte_tabbed_w.php?id_actividad=184&amp;id_pagina=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adredamiansscc.org/quest/webquest/soporte_tabbed_w.php?id_actividad=208&amp;id_pagina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475" y="5759941"/>
            <a:ext cx="2119611" cy="8548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85" y="6275164"/>
            <a:ext cx="2129019" cy="33964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6004" y="-1"/>
            <a:ext cx="9144000" cy="5088263"/>
          </a:xfrm>
          <a:prstGeom prst="rect">
            <a:avLst/>
          </a:prstGeom>
          <a:solidFill>
            <a:srgbClr val="AD12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331640" y="2130425"/>
            <a:ext cx="7126560" cy="1470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Buenas prácticas </a:t>
            </a:r>
            <a:br>
              <a:rPr lang="es-ES" b="1" dirty="0" smtClean="0"/>
            </a:br>
            <a:r>
              <a:rPr lang="es-ES" b="1" dirty="0" smtClean="0"/>
              <a:t>Secundaria y Bachillerato</a:t>
            </a:r>
            <a:endParaRPr lang="es-ES" b="1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47884" y="5373216"/>
            <a:ext cx="3171987" cy="814160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Mariana Morales Lobo</a:t>
            </a:r>
          </a:p>
          <a:p>
            <a:pPr marL="0" indent="0">
              <a:buNone/>
            </a:pPr>
            <a:r>
              <a:rPr lang="es-ES" dirty="0" smtClean="0"/>
              <a:t>Consultora Sénior</a:t>
            </a:r>
          </a:p>
          <a:p>
            <a:pPr marL="0" indent="0">
              <a:buNone/>
            </a:pPr>
            <a:r>
              <a:rPr lang="es-ES" dirty="0" smtClean="0"/>
              <a:t>marianamorales@eimconsultores.com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60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2464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" y="116632"/>
            <a:ext cx="911740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1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hlinkClick r:id="rId3"/>
              </a:rPr>
              <a:t>CEIPS Santo Domingo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0" y="1916832"/>
            <a:ext cx="7834847" cy="37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1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7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t="9375" b="5470"/>
          <a:stretch/>
        </p:blipFill>
        <p:spPr bwMode="auto">
          <a:xfrm>
            <a:off x="-901700" y="-171400"/>
            <a:ext cx="12030026" cy="62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7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"/>
          <a:stretch/>
        </p:blipFill>
        <p:spPr bwMode="auto">
          <a:xfrm>
            <a:off x="-828600" y="406400"/>
            <a:ext cx="9972600" cy="694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3390"/>
            <a:ext cx="8280920" cy="706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1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nric Carci\Dropbox\Mis documentos\FdF\imagenes\Melgarejo-kirja_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378"/>
            <a:ext cx="29241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4" y="237487"/>
            <a:ext cx="3124745" cy="398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90" y="2258423"/>
            <a:ext cx="2908053" cy="36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506216" cy="35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2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50729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5497878" cy="30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9137"/>
            <a:ext cx="61150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0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02" y="1600200"/>
            <a:ext cx="68653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7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79388" y="0"/>
            <a:ext cx="9144000" cy="6524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s-ES_tradnl" sz="2800" b="1" dirty="0" smtClean="0">
                <a:solidFill>
                  <a:prstClr val="white"/>
                </a:solidFill>
                <a:latin typeface="Avenir Book"/>
                <a:ea typeface="Arial" charset="0"/>
                <a:cs typeface="Avenir Book"/>
              </a:rPr>
              <a:t>BUENAS PRÁCTICAS ESO Y BACHILLERATO</a:t>
            </a:r>
            <a:endParaRPr lang="es-ES_tradnl" sz="2800" b="1" dirty="0">
              <a:solidFill>
                <a:prstClr val="white"/>
              </a:solidFill>
              <a:latin typeface="Avenir Book"/>
              <a:ea typeface="Arial" charset="0"/>
              <a:cs typeface="Avenir Book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19888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prstClr val="black"/>
                </a:solidFill>
              </a:rPr>
              <a:t>	1. Buenas prácticas dentro de la red.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347141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prstClr val="black"/>
                </a:solidFill>
              </a:rPr>
              <a:t>	2. Buenas prácticas fuera de la red.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4653135"/>
            <a:ext cx="90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prstClr val="black"/>
                </a:solidFill>
              </a:rPr>
              <a:t>	3. Orientaciones didácticas.</a:t>
            </a:r>
            <a:endParaRPr lang="es-E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79388" y="0"/>
            <a:ext cx="9144000" cy="5942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s-ES_tradnl" sz="2800" b="1" dirty="0" smtClean="0">
                <a:solidFill>
                  <a:prstClr val="white"/>
                </a:solidFill>
                <a:latin typeface="Avenir Book"/>
                <a:ea typeface="Arial" charset="0"/>
                <a:cs typeface="Avenir Book"/>
              </a:rPr>
              <a:t>BUENAS PRÁCTICAS DENTRO DE LA RED</a:t>
            </a:r>
            <a:endParaRPr lang="es-ES_tradnl" sz="2800" b="1" dirty="0">
              <a:solidFill>
                <a:prstClr val="white"/>
              </a:solidFill>
              <a:latin typeface="Avenir Book"/>
              <a:ea typeface="Arial" charset="0"/>
              <a:cs typeface="Avenir Book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33204" y="859357"/>
            <a:ext cx="662536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</a:rPr>
              <a:t>COLEGIO PARQUE SANTA ANA (VALENCIA) </a:t>
            </a:r>
            <a:r>
              <a:rPr lang="es-ES" sz="2800" b="1" dirty="0" smtClean="0">
                <a:solidFill>
                  <a:prstClr val="black"/>
                </a:solidFill>
                <a:hlinkClick r:id="rId3"/>
              </a:rPr>
              <a:t>Poesía</a:t>
            </a:r>
            <a:r>
              <a:rPr lang="es-ES" sz="2800" b="1" dirty="0" smtClean="0">
                <a:solidFill>
                  <a:prstClr val="black"/>
                </a:solidFill>
              </a:rPr>
              <a:t> (Bachillerato)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59552" y="2123111"/>
            <a:ext cx="6625368" cy="954107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</a:rPr>
              <a:t>COLEGIO PARQUE SANTA ANA (VALENCIA)</a:t>
            </a:r>
            <a:r>
              <a:rPr lang="es-ES" sz="2800" b="1" dirty="0">
                <a:solidFill>
                  <a:prstClr val="black"/>
                </a:solidFill>
              </a:rPr>
              <a:t> </a:t>
            </a:r>
            <a:r>
              <a:rPr lang="es-ES" sz="2800" b="1" dirty="0" smtClean="0">
                <a:solidFill>
                  <a:prstClr val="black"/>
                </a:solidFill>
                <a:hlinkClick r:id="rId4"/>
              </a:rPr>
              <a:t>Vigilantes de la lengua</a:t>
            </a:r>
            <a:r>
              <a:rPr lang="es-ES" sz="2800" b="1" dirty="0" smtClean="0">
                <a:solidFill>
                  <a:prstClr val="black"/>
                </a:solidFill>
              </a:rPr>
              <a:t> (1ºESO)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4984" y="4597122"/>
            <a:ext cx="662536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prstClr val="black"/>
                </a:solidFill>
              </a:rPr>
              <a:t>COLEGIO SANTA ANA (Calatayud)</a:t>
            </a:r>
          </a:p>
          <a:p>
            <a:r>
              <a:rPr lang="es-ES" sz="2800" b="1" dirty="0" smtClean="0">
                <a:solidFill>
                  <a:prstClr val="black"/>
                </a:solidFill>
                <a:hlinkClick r:id="rId5"/>
              </a:rPr>
              <a:t>Cambio metodológico</a:t>
            </a:r>
            <a:r>
              <a:rPr lang="es-ES" sz="2800" b="1" dirty="0" smtClean="0">
                <a:solidFill>
                  <a:prstClr val="black"/>
                </a:solidFill>
              </a:rPr>
              <a:t> (ESO)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01336" y="3284984"/>
            <a:ext cx="6625368" cy="954107"/>
          </a:xfrm>
          <a:prstGeom prst="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COLEGIO SANTA ANNA (LLEIDA)</a:t>
            </a:r>
          </a:p>
          <a:p>
            <a:r>
              <a:rPr lang="es-ES" sz="2800" b="1" dirty="0" smtClean="0">
                <a:hlinkClick r:id="rId6"/>
              </a:rPr>
              <a:t>Ciencia en la calle </a:t>
            </a:r>
            <a:r>
              <a:rPr lang="es-ES" sz="2800" b="1" dirty="0" smtClean="0"/>
              <a:t>(4ºESO)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3528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nric Carci\Dropbox\Mis documentos\FdF\imagenes\quijo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571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5283843" y="1628800"/>
            <a:ext cx="3240360" cy="10801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/>
              <a:t>Una golondrina no hace verano, Sancho, amigo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511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79388" y="0"/>
            <a:ext cx="9144000" cy="6524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s-ES_tradnl" sz="2800" b="1" dirty="0" smtClean="0">
                <a:solidFill>
                  <a:prstClr val="white"/>
                </a:solidFill>
                <a:latin typeface="Avenir Book"/>
                <a:ea typeface="Arial" charset="0"/>
                <a:cs typeface="Avenir Book"/>
              </a:rPr>
              <a:t>BUENAS PRÁCTICAS FUERA DE LA RED</a:t>
            </a:r>
            <a:endParaRPr lang="es-ES_tradnl" sz="2800" b="1" dirty="0">
              <a:solidFill>
                <a:prstClr val="white"/>
              </a:solidFill>
              <a:latin typeface="Avenir Book"/>
              <a:ea typeface="Arial" charset="0"/>
              <a:cs typeface="Avenir Book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COLEGIO PADRE DAMIAN (BARCELONA)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CEIPS SANTO DOMINGO (MADRID)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COLEGIO NUESTRA SEÑORA DEL PILAR (MADRID)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17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10013" r="12384" b="8195"/>
          <a:stretch/>
        </p:blipFill>
        <p:spPr bwMode="auto">
          <a:xfrm>
            <a:off x="889000" y="114300"/>
            <a:ext cx="7607300" cy="619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9375" r="21765" b="27002"/>
          <a:stretch/>
        </p:blipFill>
        <p:spPr bwMode="auto">
          <a:xfrm>
            <a:off x="251520" y="447948"/>
            <a:ext cx="87474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6" t="9549" r="22508" b="30987"/>
          <a:stretch/>
        </p:blipFill>
        <p:spPr bwMode="auto">
          <a:xfrm>
            <a:off x="1043608" y="980728"/>
            <a:ext cx="7137400" cy="434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1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6" t="9723" r="23084" b="18229"/>
          <a:stretch/>
        </p:blipFill>
        <p:spPr bwMode="auto">
          <a:xfrm>
            <a:off x="1115616" y="1124744"/>
            <a:ext cx="701040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im consultores">
      <a:dk1>
        <a:srgbClr val="232322"/>
      </a:dk1>
      <a:lt1>
        <a:sysClr val="window" lastClr="FFFFFF"/>
      </a:lt1>
      <a:dk2>
        <a:srgbClr val="850E1F"/>
      </a:dk2>
      <a:lt2>
        <a:srgbClr val="FFFCFB"/>
      </a:lt2>
      <a:accent1>
        <a:srgbClr val="4A1117"/>
      </a:accent1>
      <a:accent2>
        <a:srgbClr val="DF6421"/>
      </a:accent2>
      <a:accent3>
        <a:srgbClr val="E19C1E"/>
      </a:accent3>
      <a:accent4>
        <a:srgbClr val="D31530"/>
      </a:accent4>
      <a:accent5>
        <a:srgbClr val="3281B3"/>
      </a:accent5>
      <a:accent6>
        <a:srgbClr val="122B3C"/>
      </a:accent6>
      <a:hlink>
        <a:srgbClr val="44B3F8"/>
      </a:hlink>
      <a:folHlink>
        <a:srgbClr val="722673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243</Words>
  <Application>Microsoft Office PowerPoint</Application>
  <PresentationFormat>Presentación en pantalla (4:3)</PresentationFormat>
  <Paragraphs>48</Paragraphs>
  <Slides>20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CEIPS Santo Domingo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Pautas para intervenir en un centro educativo</dc:title>
  <dc:creator>Enric Carci</dc:creator>
  <cp:lastModifiedBy>Enric Carci</cp:lastModifiedBy>
  <cp:revision>67</cp:revision>
  <dcterms:created xsi:type="dcterms:W3CDTF">2014-09-01T09:29:32Z</dcterms:created>
  <dcterms:modified xsi:type="dcterms:W3CDTF">2014-09-29T11:43:22Z</dcterms:modified>
</cp:coreProperties>
</file>