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mail.google.com/mail/?ui=2&amp;ik=6d1d98b152&amp;view=att&amp;th=125e575f7c755bd4&amp;attid=0.1&amp;disp=inline&amp;realattid=f_g3vpw80q0&amp;zw" TargetMode="External"/><Relationship Id="rId3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DDADE5A1-B915-6F40-8288-7C3161E4FE6F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3B0DD27-849F-314E-B3F6-D6EFA7145365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99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0F0E3D8D-CF55-244D-8EE5-78027881C035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A7DDE6D6-1C9D-034D-8EEA-BF3986DDF88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0232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6907124-460A-3E48-BEBC-9AEE7463D2EE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FEABB892-ADC6-3B41-8613-EEB44D68C58C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3916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3731212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s-E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49B2164D-8E51-4A40-82B1-576ADC4304F3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298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1093828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4222739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3267091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24798106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2366578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156226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78E707D-68FC-2848-9DF4-B4A064D0530D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1CD599A-FD7B-3D44-9234-EE43A4D7B1D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15913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1593284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31374406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7478324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3353443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38014269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21696250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30313211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18194519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30995597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86878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7493402-8AD3-2F4A-9864-270A9A16217E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255360EA-E735-9B47-8D41-22DD6017C71B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52306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CRISTINA\Pictures\EDUCATIVAS\Coaching-generativoDilts.jpg"/>
          <p:cNvPicPr>
            <a:picLocks noChangeAspect="1" noChangeArrowheads="1"/>
          </p:cNvPicPr>
          <p:nvPr userDrawn="1"/>
        </p:nvPicPr>
        <p:blipFill>
          <a:blip r:embed="rId2">
            <a:lum bright="80000" contrast="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989138"/>
            <a:ext cx="3740150" cy="389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7 Forma libre"/>
          <p:cNvSpPr>
            <a:spLocks/>
          </p:cNvSpPr>
          <p:nvPr userDrawn="1"/>
        </p:nvSpPr>
        <p:spPr bwMode="auto">
          <a:xfrm>
            <a:off x="0" y="4751388"/>
            <a:ext cx="9144000" cy="2112962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5" name="8 Forma libre"/>
          <p:cNvSpPr>
            <a:spLocks/>
          </p:cNvSpPr>
          <p:nvPr userDrawn="1"/>
        </p:nvSpPr>
        <p:spPr bwMode="auto">
          <a:xfrm>
            <a:off x="7315200" y="0"/>
            <a:ext cx="1828800" cy="6858000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0 h 4329"/>
              <a:gd name="T4" fmla="*/ 194919 w 1914"/>
              <a:gd name="T5" fmla="*/ 6854832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6" name="9 Forma libre"/>
          <p:cNvSpPr>
            <a:spLocks/>
          </p:cNvSpPr>
          <p:nvPr userDrawn="1"/>
        </p:nvSpPr>
        <p:spPr bwMode="auto">
          <a:xfrm>
            <a:off x="7423150" y="-26988"/>
            <a:ext cx="1828800" cy="6858001"/>
          </a:xfrm>
          <a:custGeom>
            <a:avLst/>
            <a:gdLst>
              <a:gd name="T0" fmla="*/ 1828800 w 1914"/>
              <a:gd name="T1" fmla="*/ 14258 h 4329"/>
              <a:gd name="T2" fmla="*/ 1828800 w 1914"/>
              <a:gd name="T3" fmla="*/ 6858001 h 4329"/>
              <a:gd name="T4" fmla="*/ 194919 w 1914"/>
              <a:gd name="T5" fmla="*/ 6854833 h 4329"/>
              <a:gd name="T6" fmla="*/ 0 w 1914"/>
              <a:gd name="T7" fmla="*/ 0 h 4329"/>
              <a:gd name="T8" fmla="*/ 1828800 w 1914"/>
              <a:gd name="T9" fmla="*/ 14258 h 4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>
            <a:outerShdw blurRad="63500" dist="50800" dir="10800000" algn="ctr" rotWithShape="0">
              <a:srgbClr val="000000">
                <a:alpha val="4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7" name="10 Forma libre"/>
          <p:cNvSpPr>
            <a:spLocks/>
          </p:cNvSpPr>
          <p:nvPr userDrawn="1"/>
        </p:nvSpPr>
        <p:spPr bwMode="auto">
          <a:xfrm>
            <a:off x="34925" y="4845050"/>
            <a:ext cx="9144000" cy="2112963"/>
          </a:xfrm>
          <a:custGeom>
            <a:avLst/>
            <a:gdLst>
              <a:gd name="T0" fmla="*/ 0 w 5760"/>
              <a:gd name="T1" fmla="*/ 1066 h 1331"/>
              <a:gd name="T2" fmla="*/ 0 w 5760"/>
              <a:gd name="T3" fmla="*/ 1331 h 1331"/>
              <a:gd name="T4" fmla="*/ 5760 w 5760"/>
              <a:gd name="T5" fmla="*/ 1331 h 1331"/>
              <a:gd name="T6" fmla="*/ 5760 w 5760"/>
              <a:gd name="T7" fmla="*/ 0 h 1331"/>
              <a:gd name="T8" fmla="*/ 0 w 5760"/>
              <a:gd name="T9" fmla="*/ 1066 h 13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60"/>
              <a:gd name="T16" fmla="*/ 0 h 1331"/>
              <a:gd name="T17" fmla="*/ 5760 w 5760"/>
              <a:gd name="T18" fmla="*/ 1331 h 13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rgbClr val="FFFFFF">
              <a:alpha val="45097"/>
            </a:srgbClr>
          </a:solidFill>
          <a:ln>
            <a:noFill/>
          </a:ln>
          <a:effectLst>
            <a:outerShdw blurRad="63500" dist="44450" dir="16200000" algn="ctr" rotWithShape="0">
              <a:srgbClr val="00000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244061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8" name="Picture 6" descr="trileema_educacion_final"/>
          <p:cNvPicPr>
            <a:picLocks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5876925"/>
            <a:ext cx="9810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3200">
                <a:latin typeface="A.C.M.E. Secret Agent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9" name="2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179388" y="6453188"/>
            <a:ext cx="2895600" cy="3651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1B3049"/>
                </a:solidFill>
                <a:latin typeface="A.C.M.E. Secret Agent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s-CO"/>
              <a:t>Las competencias básicas como elemento central del currículum</a:t>
            </a:r>
          </a:p>
        </p:txBody>
      </p:sp>
      <p:sp>
        <p:nvSpPr>
          <p:cNvPr id="10" name="3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492500" y="6453188"/>
            <a:ext cx="3600450" cy="365125"/>
          </a:xfrm>
        </p:spPr>
        <p:txBody>
          <a:bodyPr/>
          <a:lstStyle>
            <a:lvl1pPr algn="ctr" defTabSz="914400"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C00000"/>
                </a:solidFill>
                <a:latin typeface="A.C.M.E. Secret Agent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s-CO"/>
              <a:t>Evaluar las competencias, </a:t>
            </a:r>
          </a:p>
          <a:p>
            <a:pPr>
              <a:defRPr/>
            </a:pPr>
            <a:r>
              <a:rPr lang="es-CO"/>
              <a:t>un cambio en nuestra cultura</a:t>
            </a:r>
          </a:p>
        </p:txBody>
      </p:sp>
    </p:spTree>
    <p:extLst>
      <p:ext uri="{BB962C8B-B14F-4D97-AF65-F5344CB8AC3E}">
        <p14:creationId xmlns:p14="http://schemas.microsoft.com/office/powerpoint/2010/main" val="18146790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6130CA-7A3A-5F4A-818D-D4679460BF11}" type="datetimeFigureOut">
              <a:rPr lang="es-ES" smtClean="0"/>
              <a:pPr>
                <a:defRPr/>
              </a:pPr>
              <a:t>16/05/13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27060C-05EF-6241-93C2-B0BF4DA2A08E}" type="slidenum">
              <a:rPr lang="es-ES" smtClean="0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8175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9" descr="6015729-la-estatua-de-pensador-por-el-franc-s-rodin-esculto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313" y="2460625"/>
            <a:ext cx="2957513" cy="443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748633" y="1652385"/>
            <a:ext cx="6094732" cy="50447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66601143"/>
      </p:ext>
    </p:extLst>
  </p:cSld>
  <p:clrMapOvr>
    <a:masterClrMapping/>
  </p:clrMapOvr>
  <p:transition xmlns:p14="http://schemas.microsoft.com/office/powerpoint/2010/main"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/>
          <a:lstStyle>
            <a:lvl1pPr>
              <a:defRPr sz="3200">
                <a:latin typeface="Comic Sans MS"/>
                <a:cs typeface="Comic Sans M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CO" dirty="0"/>
          </a:p>
        </p:txBody>
      </p:sp>
      <p:sp>
        <p:nvSpPr>
          <p:cNvPr id="12" name="2 Marcador de contenido"/>
          <p:cNvSpPr>
            <a:spLocks noGrp="1"/>
          </p:cNvSpPr>
          <p:nvPr>
            <p:ph idx="1"/>
          </p:nvPr>
        </p:nvSpPr>
        <p:spPr>
          <a:xfrm>
            <a:off x="611560" y="1781528"/>
            <a:ext cx="8003232" cy="4929411"/>
          </a:xfrm>
        </p:spPr>
        <p:txBody>
          <a:bodyPr/>
          <a:lstStyle>
            <a:lvl1pPr>
              <a:defRPr sz="3200">
                <a:latin typeface="MV Boli" pitchFamily="2" charset="0"/>
                <a:cs typeface="MV Boli" pitchFamily="2" charset="0"/>
              </a:defRPr>
            </a:lvl1pPr>
            <a:lvl2pPr>
              <a:defRPr sz="2800">
                <a:latin typeface="MV Boli" pitchFamily="2" charset="0"/>
                <a:cs typeface="MV Boli" pitchFamily="2" charset="0"/>
              </a:defRPr>
            </a:lvl2pPr>
            <a:lvl3pPr>
              <a:defRPr sz="2400">
                <a:latin typeface="MV Boli" pitchFamily="2" charset="0"/>
                <a:cs typeface="MV Boli" pitchFamily="2" charset="0"/>
              </a:defRPr>
            </a:lvl3pPr>
            <a:lvl4pPr>
              <a:defRPr sz="2000">
                <a:latin typeface="MV Boli" pitchFamily="2" charset="0"/>
                <a:cs typeface="MV Boli" pitchFamily="2" charset="0"/>
              </a:defRPr>
            </a:lvl4pPr>
            <a:lvl5pPr>
              <a:defRPr sz="2000">
                <a:latin typeface="MV Boli" pitchFamily="2" charset="0"/>
                <a:cs typeface="MV Boli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1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DD171-E35F-1A42-BC98-836062C1EA5C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10493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Conector recto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sp>
        <p:nvSpPr>
          <p:cNvPr id="5" name="20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sp>
        <p:nvSpPr>
          <p:cNvPr id="6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sp>
        <p:nvSpPr>
          <p:cNvPr id="7" name="23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sp>
        <p:nvSpPr>
          <p:cNvPr id="8" name="24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sp>
        <p:nvSpPr>
          <p:cNvPr id="9" name="25 Rectángulo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sp>
        <p:nvSpPr>
          <p:cNvPr id="10" name="26 Rectángulo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 dirty="0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sp>
        <p:nvSpPr>
          <p:cNvPr id="11" name="27 Rectángulo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Georgia"/>
              <a:ea typeface="ＭＳ Ｐゴシック" charset="0"/>
              <a:cs typeface="Arial" charset="0"/>
            </a:endParaRPr>
          </a:p>
        </p:txBody>
      </p:sp>
      <p:pic>
        <p:nvPicPr>
          <p:cNvPr id="12" name="Picture 9" descr="trileema_educacion_final.JP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6067425"/>
            <a:ext cx="1042987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272808" cy="1219200"/>
          </a:xfrm>
        </p:spPr>
        <p:txBody>
          <a:bodyPr anchor="t">
            <a:noAutofit/>
          </a:bodyPr>
          <a:lstStyle>
            <a:lvl1pPr algn="l">
              <a:buNone/>
              <a:defRPr sz="3200" b="1">
                <a:solidFill>
                  <a:srgbClr val="C00000"/>
                </a:solidFill>
                <a:latin typeface="MV Boli" pitchFamily="2" charset="0"/>
                <a:cs typeface="MV Boli" pitchFamily="2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24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1916832"/>
            <a:ext cx="8587680" cy="4209334"/>
          </a:xfrm>
        </p:spPr>
        <p:txBody>
          <a:bodyPr/>
          <a:lstStyle>
            <a:lvl1pPr>
              <a:buNone/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1pPr>
            <a:lvl2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2pPr>
            <a:lvl3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3pPr>
            <a:lvl4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4pPr>
            <a:lvl5pPr>
              <a:defRPr>
                <a:solidFill>
                  <a:srgbClr val="004568"/>
                </a:solidFill>
                <a:latin typeface="MV Boli" pitchFamily="2" charset="0"/>
                <a:cs typeface="MV Boli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6237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11BFD3E-5762-BC4F-B6AD-B352CE430371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F715191-8975-3C4F-8CA7-64C7DDDAF20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836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3040DF31-A5F1-D44E-A6B8-9B90A0CC7C51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E985037D-27C2-1643-82FE-27349E807258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013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A0F7DA02-8491-DD4B-BFF9-5D2A7891EC8F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9F78873-1B60-3848-9009-FA00D86C8A1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143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80D78BF1-1C7F-9940-B9DA-287D33272062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671E83E-6B03-6A4E-8ECE-B3EDC627788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7499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1A77EE3-8353-7F49-A519-321FAAB329EE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379073D-1C11-CC4D-8956-A8AC02BC59CA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713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F6356B47-CCCD-6241-964D-7BA95D4A3E3F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49A158C1-E784-F54D-A6EE-30B8B96ECF3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9196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9" Type="http://schemas.openxmlformats.org/officeDocument/2006/relationships/slideLayout" Target="../slideLayouts/slideLayout9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theme" Target="../theme/theme1.xml"/><Relationship Id="rId36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37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Clic para editar título</a:t>
            </a:r>
            <a:endParaRPr lang="es-ES"/>
          </a:p>
        </p:txBody>
      </p:sp>
      <p:sp>
        <p:nvSpPr>
          <p:cNvPr id="56323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C06130CA-7A3A-5F4A-818D-D4679460BF11}" type="datetimeFigureOut">
              <a:rPr lang="es-ES"/>
              <a:pPr>
                <a:defRPr/>
              </a:pPr>
              <a:t>16/05/13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1A27060C-05EF-6241-93C2-B0BF4DA2A08E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sp>
        <p:nvSpPr>
          <p:cNvPr id="7" name="Redondear rectángulo de esquina sencilla 6"/>
          <p:cNvSpPr/>
          <p:nvPr userDrawn="1"/>
        </p:nvSpPr>
        <p:spPr>
          <a:xfrm>
            <a:off x="0" y="5856288"/>
            <a:ext cx="2873375" cy="808037"/>
          </a:xfrm>
          <a:prstGeom prst="round1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ángulo 7"/>
          <p:cNvSpPr/>
          <p:nvPr userDrawn="1"/>
        </p:nvSpPr>
        <p:spPr>
          <a:xfrm>
            <a:off x="2720975" y="5856288"/>
            <a:ext cx="6423025" cy="808037"/>
          </a:xfrm>
          <a:prstGeom prst="rect">
            <a:avLst/>
          </a:prstGeom>
          <a:solidFill>
            <a:srgbClr val="31859C">
              <a:alpha val="6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56329" name="Imagen 8" descr="trileema educacion.JPG"/>
          <p:cNvPicPr>
            <a:picLocks noChangeAspect="1"/>
          </p:cNvPicPr>
          <p:nvPr userDrawn="1"/>
        </p:nvPicPr>
        <p:blipFill>
          <a:blip r:embed="rId3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" y="5964238"/>
            <a:ext cx="9017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ángulo 9"/>
          <p:cNvSpPr/>
          <p:nvPr userDrawn="1"/>
        </p:nvSpPr>
        <p:spPr>
          <a:xfrm>
            <a:off x="6619597" y="11703"/>
            <a:ext cx="245842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_tradnl" sz="2000" b="1" dirty="0" err="1">
                <a:ln w="12700">
                  <a:solidFill>
                    <a:srgbClr val="3C7A73"/>
                  </a:solidFill>
                  <a:prstDash val="solid"/>
                </a:ln>
                <a:solidFill>
                  <a:srgbClr val="31859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  <a:ea typeface="ＭＳ Ｐゴシック" charset="0"/>
                <a:cs typeface="ＭＳ Ｐゴシック" charset="0"/>
              </a:rPr>
              <a:t>trilemaeducacion.org</a:t>
            </a:r>
            <a:endParaRPr lang="es-ES_tradnl" sz="2000" b="1" dirty="0">
              <a:ln w="12700">
                <a:solidFill>
                  <a:srgbClr val="3C7A73"/>
                </a:solidFill>
                <a:prstDash val="solid"/>
              </a:ln>
              <a:solidFill>
                <a:srgbClr val="31859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Rectángulo 10"/>
          <p:cNvSpPr/>
          <p:nvPr userDrawn="1"/>
        </p:nvSpPr>
        <p:spPr>
          <a:xfrm>
            <a:off x="3124200" y="6111502"/>
            <a:ext cx="47415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_tradnl" sz="24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Encuentro grupos innova Santa Ana</a:t>
            </a:r>
          </a:p>
        </p:txBody>
      </p:sp>
      <p:pic>
        <p:nvPicPr>
          <p:cNvPr id="12" name="Imagen 11" descr="Captura de pantalla 2012-09-24 a las 22.05.39.png"/>
          <p:cNvPicPr>
            <a:picLocks noChangeAspect="1"/>
          </p:cNvPicPr>
          <p:nvPr userDrawn="1"/>
        </p:nvPicPr>
        <p:blipFill>
          <a:blip r:embed="rId37">
            <a:clrChange>
              <a:clrFrom>
                <a:srgbClr val="6F7B8E"/>
              </a:clrFrom>
              <a:clrTo>
                <a:srgbClr val="6F7B8E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330" y="5921855"/>
            <a:ext cx="685886" cy="69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553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s-ES" dirty="0" smtClean="0"/>
              <a:t>¿Qu</a:t>
            </a:r>
            <a:r>
              <a:rPr lang="es-ES" dirty="0" smtClean="0"/>
              <a:t>é hacemos?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86193"/>
            <a:ext cx="8229600" cy="4525963"/>
          </a:xfrm>
        </p:spPr>
        <p:txBody>
          <a:bodyPr/>
          <a:lstStyle/>
          <a:p>
            <a:r>
              <a:rPr lang="es-ES" dirty="0" smtClean="0"/>
              <a:t>Propuestas sobre objetivos innova</a:t>
            </a:r>
          </a:p>
          <a:p>
            <a:r>
              <a:rPr lang="es-ES" dirty="0" smtClean="0"/>
              <a:t>Cronograma curso que viene</a:t>
            </a:r>
          </a:p>
          <a:p>
            <a:r>
              <a:rPr lang="es-ES" dirty="0" smtClean="0"/>
              <a:t>Definir ese “futuro posible” en los compañeros</a:t>
            </a:r>
          </a:p>
          <a:p>
            <a:r>
              <a:rPr lang="es-ES" dirty="0" smtClean="0"/>
              <a:t>Tomar las mejoras personales en el porfolio</a:t>
            </a:r>
          </a:p>
          <a:p>
            <a:r>
              <a:rPr lang="es-ES" dirty="0" smtClean="0"/>
              <a:t>Pensar c</a:t>
            </a:r>
            <a:r>
              <a:rPr lang="es-ES" dirty="0" smtClean="0"/>
              <a:t>ómo presentar los desafíos docentes al claustro (formación, preguntas, plantillas o rúbricas, porfolio…).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8239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4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</Words>
  <Application>Microsoft Macintosh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42_Tema de Office</vt:lpstr>
      <vt:lpstr>¿Qué hacemos?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hacemos?</dc:title>
  <dc:creator>Martin</dc:creator>
  <cp:lastModifiedBy>Martin</cp:lastModifiedBy>
  <cp:revision>1</cp:revision>
  <dcterms:created xsi:type="dcterms:W3CDTF">2013-05-16T15:49:10Z</dcterms:created>
  <dcterms:modified xsi:type="dcterms:W3CDTF">2013-05-16T15:50:15Z</dcterms:modified>
</cp:coreProperties>
</file>