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5"/>
  </p:notesMasterIdLst>
  <p:sldIdLst>
    <p:sldId id="293" r:id="rId5"/>
    <p:sldId id="294" r:id="rId6"/>
    <p:sldId id="295" r:id="rId7"/>
    <p:sldId id="263" r:id="rId8"/>
    <p:sldId id="298" r:id="rId9"/>
    <p:sldId id="303" r:id="rId10"/>
    <p:sldId id="301" r:id="rId11"/>
    <p:sldId id="277" r:id="rId12"/>
    <p:sldId id="302" r:id="rId13"/>
    <p:sldId id="276" r:id="rId14"/>
    <p:sldId id="278" r:id="rId15"/>
    <p:sldId id="265" r:id="rId16"/>
    <p:sldId id="279" r:id="rId17"/>
    <p:sldId id="273" r:id="rId18"/>
    <p:sldId id="262" r:id="rId19"/>
    <p:sldId id="287" r:id="rId20"/>
    <p:sldId id="285" r:id="rId21"/>
    <p:sldId id="286" r:id="rId22"/>
    <p:sldId id="269" r:id="rId23"/>
    <p:sldId id="29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D3D38-8A30-4DA7-8F7C-3EB47D059459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5456-0189-4764-9D27-5BEF1C24A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16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40’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38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Trabajo por centros de interés</a:t>
            </a:r>
            <a:r>
              <a:rPr lang="es-ES" baseline="0" dirty="0" smtClean="0"/>
              <a:t> en la escuela Fort </a:t>
            </a:r>
            <a:r>
              <a:rPr lang="es-ES" baseline="0" dirty="0" err="1" smtClean="0"/>
              <a:t>Pienc</a:t>
            </a:r>
            <a:r>
              <a:rPr lang="es-ES" baseline="0" dirty="0" smtClean="0"/>
              <a:t>, nivel infantil 5 años (P5)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72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Rincones</a:t>
            </a:r>
            <a:r>
              <a:rPr lang="es-ES" baseline="0" dirty="0" smtClean="0"/>
              <a:t> de ciencias, 4ºprimaria, </a:t>
            </a:r>
            <a:r>
              <a:rPr lang="es-ES" baseline="0" dirty="0" err="1" smtClean="0"/>
              <a:t>esc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pienc</a:t>
            </a:r>
            <a:r>
              <a:rPr lang="es-ES" baseline="0" dirty="0" smtClean="0"/>
              <a:t>. Mostrar junio 2010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40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diseño de formación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08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Tutorización</a:t>
            </a:r>
            <a:r>
              <a:rPr lang="es-ES" dirty="0" smtClean="0"/>
              <a:t> entre iguales,</a:t>
            </a:r>
            <a:r>
              <a:rPr lang="es-ES" baseline="0" dirty="0" smtClean="0"/>
              <a:t> primaria. Col Santo Domingo. Enlace al periódico digital.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65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Proyecto</a:t>
            </a:r>
            <a:r>
              <a:rPr lang="es-ES" baseline="0" dirty="0" smtClean="0"/>
              <a:t> en red organizado por un instituto, </a:t>
            </a:r>
            <a:r>
              <a:rPr lang="es-ES" dirty="0" err="1" smtClean="0"/>
              <a:t>Fotofilosofia</a:t>
            </a:r>
            <a:r>
              <a:rPr lang="es-ES" dirty="0" smtClean="0"/>
              <a:t>. Colegio </a:t>
            </a:r>
            <a:r>
              <a:rPr lang="es-ES" dirty="0" err="1" smtClean="0"/>
              <a:t>Agora</a:t>
            </a:r>
            <a:r>
              <a:rPr lang="es-ES" dirty="0" smtClean="0"/>
              <a:t> (pero hay unos 40 centros!) </a:t>
            </a:r>
            <a:r>
              <a:rPr lang="es-ES" baseline="0" dirty="0" smtClean="0"/>
              <a:t>Enlace a la organización de la Muestra de </a:t>
            </a:r>
            <a:r>
              <a:rPr lang="es-ES" baseline="0" dirty="0" err="1" smtClean="0"/>
              <a:t>fotofilosofías</a:t>
            </a:r>
            <a:r>
              <a:rPr lang="es-ES" baseline="0" dirty="0" smtClean="0"/>
              <a:t>. Nivel bachillerato.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70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Enlace a </a:t>
            </a:r>
            <a:r>
              <a:rPr lang="es-ES" dirty="0" err="1" smtClean="0"/>
              <a:t>wordle</a:t>
            </a:r>
            <a:r>
              <a:rPr lang="es-ES" dirty="0" smtClean="0"/>
              <a:t>. Orientaciones</a:t>
            </a:r>
            <a:r>
              <a:rPr lang="es-ES" baseline="0" dirty="0" smtClean="0"/>
              <a:t> científicas. Reflexión sobre la propia práctica.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996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66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Formación profesorado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82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Ejemplos de rúbricas para la evaluación</a:t>
            </a:r>
            <a:r>
              <a:rPr lang="es-ES" baseline="0" dirty="0" smtClean="0"/>
              <a:t> de exposición oral y comentario de texto. Enlace a </a:t>
            </a:r>
            <a:r>
              <a:rPr lang="es-ES" baseline="0" dirty="0" err="1" smtClean="0"/>
              <a:t>rubistarforteachers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76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Evaluación. Reflexividad desde el inicio. Enlace a plantilla tipo.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24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7D7A0-E441-1142-984D-0F32F425D420}" type="slidenum">
              <a:rPr lang="es-ES_tradnl">
                <a:solidFill>
                  <a:prstClr val="black"/>
                </a:solidFill>
                <a:ea typeface="Arial" charset="0"/>
                <a:cs typeface="Arial" charset="0"/>
              </a:rPr>
              <a:pPr/>
              <a:t>2</a:t>
            </a:fld>
            <a:endParaRPr lang="es-ES_tradnl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7D7A0-E441-1142-984D-0F32F425D420}" type="slidenum">
              <a:rPr lang="es-ES_tradnl">
                <a:solidFill>
                  <a:prstClr val="black"/>
                </a:solidFill>
                <a:ea typeface="Arial" charset="0"/>
                <a:cs typeface="Arial" charset="0"/>
              </a:rPr>
              <a:pPr/>
              <a:t>3</a:t>
            </a:fld>
            <a:endParaRPr lang="es-ES_tradnl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Enlace</a:t>
            </a:r>
            <a:r>
              <a:rPr lang="es-ES" baseline="0" dirty="0" smtClean="0"/>
              <a:t> a banco de recursos del </a:t>
            </a:r>
            <a:r>
              <a:rPr lang="es-ES" baseline="0" dirty="0" smtClean="0"/>
              <a:t>INTEF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49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B7D7A0-E441-1142-984D-0F32F425D420}" type="slidenum">
              <a:rPr lang="es-ES_tradnl">
                <a:solidFill>
                  <a:prstClr val="black"/>
                </a:solidFill>
                <a:ea typeface="Arial" charset="0"/>
                <a:cs typeface="Arial" charset="0"/>
              </a:rPr>
              <a:pPr/>
              <a:t>5</a:t>
            </a:fld>
            <a:endParaRPr lang="es-ES_tradnl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Escola</a:t>
            </a:r>
            <a:r>
              <a:rPr lang="es-ES" baseline="0" dirty="0" smtClean="0"/>
              <a:t> Fort </a:t>
            </a:r>
            <a:r>
              <a:rPr lang="es-ES" baseline="0" dirty="0" err="1" smtClean="0"/>
              <a:t>Pienc</a:t>
            </a:r>
            <a:r>
              <a:rPr lang="es-ES" baseline="0" dirty="0" smtClean="0"/>
              <a:t>. Link a imagen en 3D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1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Escola</a:t>
            </a:r>
            <a:r>
              <a:rPr lang="es-ES" baseline="0" dirty="0" smtClean="0"/>
              <a:t> Fort </a:t>
            </a:r>
            <a:r>
              <a:rPr lang="es-ES" baseline="0" dirty="0" err="1" smtClean="0"/>
              <a:t>Pienc</a:t>
            </a:r>
            <a:r>
              <a:rPr lang="es-ES" baseline="0" dirty="0" smtClean="0"/>
              <a:t> Barcelona. Proyecto de ciencias 1er trimestre. Mostrar fotos oct-dic 2011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65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Proyecto </a:t>
            </a:r>
            <a:r>
              <a:rPr lang="es-ES" dirty="0" err="1" smtClean="0"/>
              <a:t>internivel</a:t>
            </a:r>
            <a:r>
              <a:rPr lang="es-ES" baseline="0" dirty="0" smtClean="0"/>
              <a:t> (3-4 primaria) </a:t>
            </a:r>
            <a:r>
              <a:rPr lang="es-ES" baseline="0" dirty="0" err="1" smtClean="0"/>
              <a:t>esc</a:t>
            </a:r>
            <a:r>
              <a:rPr lang="es-ES" baseline="0" dirty="0" smtClean="0"/>
              <a:t> Fort </a:t>
            </a:r>
            <a:r>
              <a:rPr lang="es-ES" baseline="0" dirty="0" err="1" smtClean="0"/>
              <a:t>Pienc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91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Escola</a:t>
            </a:r>
            <a:r>
              <a:rPr lang="es-ES" dirty="0" smtClean="0"/>
              <a:t> Fort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Pienc</a:t>
            </a:r>
            <a:r>
              <a:rPr lang="es-ES" baseline="0" dirty="0" smtClean="0"/>
              <a:t>. Proyecto de arte: el cine. </a:t>
            </a:r>
            <a:r>
              <a:rPr lang="es-ES" dirty="0" smtClean="0"/>
              <a:t>Mostrar abril 2010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5456-0189-4764-9D27-5BEF1C24ADC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3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3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048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857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3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0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9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60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0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2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0FFFB37-0567-C744-A03E-FAC0C66931E3}" type="datetimeFigureOut">
              <a:rPr lang="es-ES" smtClean="0">
                <a:solidFill>
                  <a:srgbClr val="232322"/>
                </a:solidFill>
              </a:rPr>
              <a:pPr defTabSz="457200"/>
              <a:t>29/09/2014</a:t>
            </a:fld>
            <a:endParaRPr lang="es-ES">
              <a:solidFill>
                <a:srgbClr val="232322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">
              <a:solidFill>
                <a:srgbClr val="23232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FD9554B-AE2F-8442-9F42-E18F6CBEE066}" type="slidenum">
              <a:rPr lang="es-ES" smtClean="0">
                <a:solidFill>
                  <a:srgbClr val="232322"/>
                </a:solidFill>
              </a:rPr>
              <a:pPr defTabSz="457200"/>
              <a:t>‹Nº›</a:t>
            </a:fld>
            <a:endParaRPr lang="es-ES">
              <a:solidFill>
                <a:srgbClr val="232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66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48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6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4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53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29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22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5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4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7EA6AEB-D863-E64A-8FF1-5F5B9D9A7D81}" type="datetimeFigureOut">
              <a:rPr lang="es-ES_tradnl" smtClean="0">
                <a:solidFill>
                  <a:prstClr val="black"/>
                </a:solidFill>
              </a:rPr>
              <a:pPr defTabSz="457200"/>
              <a:t>29/09/2014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B58FAE3-BD02-1345-B8FD-0DD758B51746}" type="slidenum">
              <a:rPr lang="es-ES_tradnl" smtClean="0">
                <a:solidFill>
                  <a:prstClr val="black"/>
                </a:solidFill>
              </a:rPr>
              <a:pPr defTabSz="457200"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9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24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16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98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16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5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45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3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2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3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87475" y="5759941"/>
            <a:ext cx="2119611" cy="8548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885" y="6275164"/>
            <a:ext cx="2129019" cy="33964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0"/>
            <a:ext cx="9144000" cy="5088263"/>
          </a:xfrm>
          <a:prstGeom prst="rect">
            <a:avLst/>
          </a:prstGeom>
          <a:solidFill>
            <a:srgbClr val="AD1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74419" y="6177263"/>
            <a:ext cx="1256637" cy="50682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1"/>
            <a:ext cx="9144000" cy="574896"/>
          </a:xfrm>
          <a:prstGeom prst="rect">
            <a:avLst/>
          </a:prstGeom>
          <a:solidFill>
            <a:srgbClr val="AD1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2400" y="6331206"/>
            <a:ext cx="2129019" cy="3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19925F5-0CA6-804D-AC42-A259BAC28E0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29/09/2014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1133D2-66B9-CC40-9861-6DBE3DB79B8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D12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57665" y="2118409"/>
            <a:ext cx="3340699" cy="21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photos/106336803681202646793/albums/5956830464272428561?banner=pw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photos/106336803681202646793/albums/5488527778501632209?banner=pw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ipsantodomingo.com/page48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ipsantodomingo.com/page111/page26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cs.xtec.cat/filoconvocatori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rubistar.4teachers.org/index.php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cioninfantil3caspe.blogspot.com.es/" TargetMode="External"/><Relationship Id="rId3" Type="http://schemas.openxmlformats.org/officeDocument/2006/relationships/hyperlink" Target="http://diverblog1ciclo.wordpress.com/proyectos-de-comprension/s-o-s-animales-en-peligro-de-extincion/" TargetMode="External"/><Relationship Id="rId7" Type="http://schemas.openxmlformats.org/officeDocument/2006/relationships/hyperlink" Target="http://colegiosantaanaestella.webnode.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primercicloep.santanafraga.es/blog/" TargetMode="External"/><Relationship Id="rId5" Type="http://schemas.openxmlformats.org/officeDocument/2006/relationships/hyperlink" Target="http://www.dulceinfantil.blogspot.com.es/" TargetMode="External"/><Relationship Id="rId4" Type="http://schemas.openxmlformats.org/officeDocument/2006/relationships/hyperlink" Target="http://www.takethepen.net/prehistor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tic.educacion.es/bancoimagenes/web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maps/@41.3949898,2.1827437,3a,75y,318.01h,90t/data=!3m4!1e1!3m2!1sMNDTWIXVIqN8-mbcI2V2_g!2e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photos/106336803681202646793?banner=pw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photos/106336803681202646793?banner=pw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475" y="5759941"/>
            <a:ext cx="2119611" cy="8548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5" y="6275164"/>
            <a:ext cx="2129019" cy="33964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004" y="-1"/>
            <a:ext cx="9144000" cy="5088263"/>
          </a:xfrm>
          <a:prstGeom prst="rect">
            <a:avLst/>
          </a:prstGeom>
          <a:solidFill>
            <a:srgbClr val="AD12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31640" y="2130425"/>
            <a:ext cx="7126560" cy="1470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mtClean="0"/>
              <a:t>Buenas prácticas </a:t>
            </a:r>
            <a:br>
              <a:rPr lang="es-ES" b="1" smtClean="0"/>
            </a:br>
            <a:r>
              <a:rPr lang="es-ES" b="1" smtClean="0"/>
              <a:t>Infantil y Primaria</a:t>
            </a:r>
            <a:endParaRPr lang="es-ES" b="1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47884" y="5373216"/>
            <a:ext cx="3171987" cy="814160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Mariana Morales Lobo</a:t>
            </a:r>
          </a:p>
          <a:p>
            <a:pPr marL="0" indent="0">
              <a:buNone/>
            </a:pPr>
            <a:r>
              <a:rPr lang="es-ES" dirty="0" smtClean="0"/>
              <a:t>Consultora Sénior</a:t>
            </a:r>
          </a:p>
          <a:p>
            <a:pPr marL="0" indent="0">
              <a:buNone/>
            </a:pPr>
            <a:r>
              <a:rPr lang="es-ES" dirty="0" smtClean="0"/>
              <a:t>marianamorales@eimconsultores.com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545089"/>
            <a:ext cx="36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Rincones o centros de interés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700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764704"/>
            <a:ext cx="25922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Rincones en Primaria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8838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CEIPS Santo Domingo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0" y="1916832"/>
            <a:ext cx="7834847" cy="37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/>
          <a:stretch/>
        </p:blipFill>
        <p:spPr bwMode="auto">
          <a:xfrm>
            <a:off x="-828600" y="406400"/>
            <a:ext cx="9972600" cy="69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3390"/>
            <a:ext cx="8280920" cy="70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1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nric Carci\Dropbox\Mis documentos\FdF\imagenes\Melgarejo-kirja_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378"/>
            <a:ext cx="29241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4" y="237487"/>
            <a:ext cx="3124745" cy="39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90" y="2258423"/>
            <a:ext cx="2908053" cy="36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506216" cy="3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5072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497878" cy="309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9137"/>
            <a:ext cx="61150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0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02" y="1600200"/>
            <a:ext cx="68653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7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79388" y="0"/>
            <a:ext cx="9144000" cy="5942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s-ES_tradnl" sz="2800" b="1" dirty="0" smtClean="0">
                <a:solidFill>
                  <a:prstClr val="white"/>
                </a:solidFill>
                <a:latin typeface="Avenir Book"/>
                <a:ea typeface="Arial" charset="0"/>
                <a:cs typeface="Avenir Book"/>
              </a:rPr>
              <a:t>BUENAS PRÁCTICAS INFANTIL Y PRIMARIA</a:t>
            </a:r>
            <a:endParaRPr lang="es-ES_tradnl" sz="2800" b="1" dirty="0">
              <a:solidFill>
                <a:prstClr val="white"/>
              </a:solidFill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9888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	1. Buenas prácticas dentro de la red.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347141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	2. Buenas prácticas fuera de la red.</a:t>
            </a:r>
            <a:endParaRPr lang="es-ES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653135"/>
            <a:ext cx="90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	3. Orientaciones didácticas.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782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79388" y="0"/>
            <a:ext cx="9144000" cy="652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s-ES_tradnl" sz="2800" b="1" dirty="0" smtClean="0">
                <a:solidFill>
                  <a:prstClr val="white"/>
                </a:solidFill>
                <a:latin typeface="Avenir Book"/>
                <a:ea typeface="Arial" charset="0"/>
                <a:cs typeface="Avenir Book"/>
              </a:rPr>
              <a:t>BUENAS PRÁCTICAS DENTRO DE LA RED</a:t>
            </a:r>
            <a:endParaRPr lang="es-ES_tradnl" sz="2800" b="1" dirty="0">
              <a:solidFill>
                <a:prstClr val="white"/>
              </a:solidFill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1628800"/>
            <a:ext cx="7344816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Colegio Parque Santa Ana (Valencia)</a:t>
            </a:r>
          </a:p>
          <a:p>
            <a:r>
              <a:rPr lang="es-ES" sz="2000" dirty="0" smtClean="0">
                <a:hlinkClick r:id="rId3"/>
              </a:rPr>
              <a:t>Animales en peligro de extinción</a:t>
            </a:r>
            <a:r>
              <a:rPr lang="es-ES" sz="2000" b="1" dirty="0" smtClean="0"/>
              <a:t> (1er ciclo)</a:t>
            </a:r>
          </a:p>
          <a:p>
            <a:r>
              <a:rPr lang="es-ES" sz="2000" dirty="0" smtClean="0">
                <a:hlinkClick r:id="rId4"/>
              </a:rPr>
              <a:t>Inglés </a:t>
            </a:r>
            <a:r>
              <a:rPr lang="es-ES" sz="2000" dirty="0" err="1" smtClean="0">
                <a:hlinkClick r:id="rId4"/>
              </a:rPr>
              <a:t>Prehistory</a:t>
            </a:r>
            <a:r>
              <a:rPr lang="es-ES" sz="2000" dirty="0" smtClean="0"/>
              <a:t> </a:t>
            </a:r>
            <a:r>
              <a:rPr lang="es-ES" sz="2000" b="1" dirty="0" smtClean="0"/>
              <a:t>(3er ciclo)</a:t>
            </a:r>
          </a:p>
          <a:p>
            <a:r>
              <a:rPr lang="es-ES" sz="2000" dirty="0" smtClean="0">
                <a:hlinkClick r:id="rId5"/>
              </a:rPr>
              <a:t>Cambio de metodología </a:t>
            </a:r>
            <a:r>
              <a:rPr lang="es-ES" sz="2000" b="1" dirty="0" smtClean="0"/>
              <a:t>(Infantil)</a:t>
            </a:r>
            <a:endParaRPr lang="es-ES" sz="2000" b="1" dirty="0"/>
          </a:p>
          <a:p>
            <a:endParaRPr lang="es-E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3802176"/>
            <a:ext cx="36004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Santa Ana (Fraga)</a:t>
            </a:r>
          </a:p>
          <a:p>
            <a:r>
              <a:rPr lang="es-ES" sz="2000" dirty="0" smtClean="0">
                <a:hlinkClick r:id="rId6"/>
              </a:rPr>
              <a:t>Lectura</a:t>
            </a:r>
            <a:r>
              <a:rPr lang="es-ES" sz="2000" dirty="0" smtClean="0"/>
              <a:t> (1er ciclo)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3608" y="5013176"/>
            <a:ext cx="39621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Santa Ana (</a:t>
            </a:r>
            <a:r>
              <a:rPr lang="es-ES" sz="3600" b="1" dirty="0" err="1" smtClean="0"/>
              <a:t>Estella</a:t>
            </a:r>
            <a:r>
              <a:rPr lang="es-ES" sz="3600" b="1" dirty="0" smtClean="0"/>
              <a:t>)</a:t>
            </a:r>
          </a:p>
          <a:p>
            <a:r>
              <a:rPr lang="es-ES" sz="2000" dirty="0" smtClean="0">
                <a:hlinkClick r:id="rId7"/>
              </a:rPr>
              <a:t>Exposición Miró y Velázquez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3802176"/>
            <a:ext cx="381642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/>
              <a:t>Santa Ana </a:t>
            </a:r>
            <a:r>
              <a:rPr lang="es-ES" sz="3600" b="1" dirty="0" smtClean="0"/>
              <a:t>(Caspe)</a:t>
            </a:r>
          </a:p>
          <a:p>
            <a:r>
              <a:rPr lang="es-ES" sz="2000" dirty="0" smtClean="0">
                <a:hlinkClick r:id="rId8"/>
              </a:rPr>
              <a:t>Participación familias </a:t>
            </a:r>
            <a:r>
              <a:rPr lang="es-ES" dirty="0" smtClean="0"/>
              <a:t>(Infantil)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9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nric Carci\Dropbox\Mis documentos\FdF\imagenes\quijo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5715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5283843" y="1628800"/>
            <a:ext cx="3240360" cy="10801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/>
              <a:t>Una golondrina no hace verano, Sancho, amigo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511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79388" y="0"/>
            <a:ext cx="9144000" cy="6524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s-ES_tradnl" sz="2800" b="1" dirty="0" smtClean="0">
                <a:solidFill>
                  <a:prstClr val="white"/>
                </a:solidFill>
                <a:latin typeface="Avenir Book"/>
                <a:ea typeface="Arial" charset="0"/>
                <a:cs typeface="Avenir Book"/>
              </a:rPr>
              <a:t>BUENAS PRÁCTICAS FUERA DE LA RED</a:t>
            </a:r>
            <a:endParaRPr lang="es-ES_tradnl" sz="2800" b="1" dirty="0">
              <a:solidFill>
                <a:prstClr val="white"/>
              </a:solidFill>
              <a:latin typeface="Avenir Book"/>
              <a:ea typeface="Arial" charset="0"/>
              <a:cs typeface="Avenir Book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CEIP FORT PIENC (BARCELONA)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CEIPS SANTO DOMINGO (MADRID)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17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10872" b="9094"/>
          <a:stretch/>
        </p:blipFill>
        <p:spPr bwMode="auto">
          <a:xfrm>
            <a:off x="0" y="1268760"/>
            <a:ext cx="9292141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484784"/>
            <a:ext cx="58284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3600" b="1" dirty="0" smtClean="0"/>
          </a:p>
          <a:p>
            <a:r>
              <a:rPr lang="es-ES" sz="3600" b="1" dirty="0" err="1" smtClean="0"/>
              <a:t>Escola</a:t>
            </a:r>
            <a:r>
              <a:rPr lang="es-ES" sz="3600" b="1" dirty="0" smtClean="0"/>
              <a:t> Fort </a:t>
            </a:r>
            <a:r>
              <a:rPr lang="es-ES" sz="3600" b="1" dirty="0" err="1" smtClean="0"/>
              <a:t>Pienc</a:t>
            </a:r>
            <a:r>
              <a:rPr lang="es-ES" sz="3600" b="1" dirty="0" smtClean="0"/>
              <a:t> (Barcelona)</a:t>
            </a:r>
          </a:p>
          <a:p>
            <a:endParaRPr lang="es-E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958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-3iB18FXr6Y4/Tro6XsAHIQI/AAAAAAAARdE/-znlNmR8exo/w640-h480-no/DSCF136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69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5373216"/>
            <a:ext cx="43204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El nombre de la clase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9219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-q77hFX9DsdM/TTluhG1QMRI/AAAAAAAAM9k/iYbYs-FQwY8/w640-h480-no/PICT4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5134703"/>
            <a:ext cx="24482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Proyecto </a:t>
            </a:r>
            <a:r>
              <a:rPr lang="es-ES" sz="3600" b="1" dirty="0" err="1" smtClean="0"/>
              <a:t>internivel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767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-is8txnxZ3_A/S9Aw7ZPRdmI/AAAAAAAAH-k/RsXjmhV29l0/w640-h480-no/IMG_069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8" y="20588"/>
            <a:ext cx="9101104" cy="68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5445224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Proyecto de arte: Muestra de cine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9341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im consultores">
      <a:dk1>
        <a:srgbClr val="232322"/>
      </a:dk1>
      <a:lt1>
        <a:sysClr val="window" lastClr="FFFFFF"/>
      </a:lt1>
      <a:dk2>
        <a:srgbClr val="850E1F"/>
      </a:dk2>
      <a:lt2>
        <a:srgbClr val="FFFCFB"/>
      </a:lt2>
      <a:accent1>
        <a:srgbClr val="4A1117"/>
      </a:accent1>
      <a:accent2>
        <a:srgbClr val="DF6421"/>
      </a:accent2>
      <a:accent3>
        <a:srgbClr val="E19C1E"/>
      </a:accent3>
      <a:accent4>
        <a:srgbClr val="D31530"/>
      </a:accent4>
      <a:accent5>
        <a:srgbClr val="3281B3"/>
      </a:accent5>
      <a:accent6>
        <a:srgbClr val="122B3C"/>
      </a:accent6>
      <a:hlink>
        <a:srgbClr val="44B3F8"/>
      </a:hlink>
      <a:folHlink>
        <a:srgbClr val="722673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336</Words>
  <Application>Microsoft Office PowerPoint</Application>
  <PresentationFormat>Presentación en pantalla (4:3)</PresentationFormat>
  <Paragraphs>68</Paragraphs>
  <Slides>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CEIPS Santo Domingo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Pautas para intervenir en un centro educativo</dc:title>
  <dc:creator>Enric Carci</dc:creator>
  <cp:lastModifiedBy>Enric Carci</cp:lastModifiedBy>
  <cp:revision>60</cp:revision>
  <dcterms:created xsi:type="dcterms:W3CDTF">2014-09-01T09:29:32Z</dcterms:created>
  <dcterms:modified xsi:type="dcterms:W3CDTF">2014-09-29T11:42:07Z</dcterms:modified>
</cp:coreProperties>
</file>