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s-E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76" d="100"/>
          <a:sy n="76" d="100"/>
        </p:scale>
        <p:origin x="-1872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07797A8-B11A-6048-B222-BFA341F9C048}" type="doc">
      <dgm:prSet loTypeId="urn:microsoft.com/office/officeart/2008/layout/RadialCluster" loCatId="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B38E66BB-68AB-4846-827A-E5171CBABC02}">
      <dgm:prSet phldrT="[Texto]" custT="1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/>
      <dgm:t>
        <a:bodyPr anchor="t"/>
        <a:lstStyle/>
        <a:p>
          <a:r>
            <a:rPr lang="es-ES" sz="1400" dirty="0" smtClean="0"/>
            <a:t>Objeto de la met</a:t>
          </a:r>
          <a:r>
            <a:rPr lang="es-ES" sz="1400" dirty="0" smtClean="0"/>
            <a:t>áfora</a:t>
          </a:r>
          <a:endParaRPr lang="es-ES" sz="1400" dirty="0"/>
        </a:p>
      </dgm:t>
    </dgm:pt>
    <dgm:pt modelId="{BF9072EF-4754-9543-AA50-3EA3044D32F1}" type="parTrans" cxnId="{415C4CBA-51BB-7549-AE1C-D45253D47FBA}">
      <dgm:prSet/>
      <dgm:spPr/>
      <dgm:t>
        <a:bodyPr/>
        <a:lstStyle/>
        <a:p>
          <a:endParaRPr lang="es-ES"/>
        </a:p>
      </dgm:t>
    </dgm:pt>
    <dgm:pt modelId="{442A63FA-531E-ED4A-9C08-FCB18171456E}" type="sibTrans" cxnId="{415C4CBA-51BB-7549-AE1C-D45253D47FBA}">
      <dgm:prSet/>
      <dgm:spPr/>
      <dgm:t>
        <a:bodyPr/>
        <a:lstStyle/>
        <a:p>
          <a:endParaRPr lang="es-ES"/>
        </a:p>
      </dgm:t>
    </dgm:pt>
    <dgm:pt modelId="{9217A1FF-9D15-0949-BC39-3FF255B5DE41}">
      <dgm:prSet phldrT="[Texto]" custT="1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/>
      <dgm:t>
        <a:bodyPr anchor="t"/>
        <a:lstStyle/>
        <a:p>
          <a:r>
            <a:rPr lang="es-ES" sz="1400" dirty="0" smtClean="0"/>
            <a:t>Met</a:t>
          </a:r>
          <a:r>
            <a:rPr lang="es-ES" sz="1400" dirty="0" smtClean="0"/>
            <a:t>áfora</a:t>
          </a:r>
          <a:endParaRPr lang="es-ES" sz="1400" dirty="0"/>
        </a:p>
      </dgm:t>
    </dgm:pt>
    <dgm:pt modelId="{D1D7FFB0-0411-FC4D-9D35-089A8C813CB2}" type="parTrans" cxnId="{9500F869-D9CC-7A40-9411-CF66E00AE573}">
      <dgm:prSet/>
      <dgm:spPr/>
      <dgm:t>
        <a:bodyPr/>
        <a:lstStyle/>
        <a:p>
          <a:endParaRPr lang="es-ES"/>
        </a:p>
      </dgm:t>
    </dgm:pt>
    <dgm:pt modelId="{A080FDDE-CA47-444A-A51A-DC8849E37674}" type="sibTrans" cxnId="{9500F869-D9CC-7A40-9411-CF66E00AE573}">
      <dgm:prSet/>
      <dgm:spPr/>
      <dgm:t>
        <a:bodyPr/>
        <a:lstStyle/>
        <a:p>
          <a:endParaRPr lang="es-ES"/>
        </a:p>
      </dgm:t>
    </dgm:pt>
    <dgm:pt modelId="{D6FB3294-226B-A34C-B746-E69FAAFB72DB}">
      <dgm:prSet phldrT="[Texto]" custT="1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/>
      <dgm:t>
        <a:bodyPr anchor="t"/>
        <a:lstStyle/>
        <a:p>
          <a:r>
            <a:rPr lang="es-ES" sz="1400" dirty="0" smtClean="0"/>
            <a:t>Met</a:t>
          </a:r>
          <a:r>
            <a:rPr lang="es-ES" sz="1400" dirty="0" smtClean="0"/>
            <a:t>áfora</a:t>
          </a:r>
          <a:endParaRPr lang="es-ES" sz="1400" dirty="0"/>
        </a:p>
      </dgm:t>
    </dgm:pt>
    <dgm:pt modelId="{FDD0EAE7-0A49-AA46-9DD2-2C8C3497704E}" type="parTrans" cxnId="{8C6B5335-7B70-1D45-A042-F6ABE0DC5F19}">
      <dgm:prSet/>
      <dgm:spPr/>
      <dgm:t>
        <a:bodyPr/>
        <a:lstStyle/>
        <a:p>
          <a:endParaRPr lang="es-ES"/>
        </a:p>
      </dgm:t>
    </dgm:pt>
    <dgm:pt modelId="{FC266811-2F3E-1445-993F-1ECBCFA3A9F1}" type="sibTrans" cxnId="{8C6B5335-7B70-1D45-A042-F6ABE0DC5F19}">
      <dgm:prSet/>
      <dgm:spPr/>
      <dgm:t>
        <a:bodyPr/>
        <a:lstStyle/>
        <a:p>
          <a:endParaRPr lang="es-ES"/>
        </a:p>
      </dgm:t>
    </dgm:pt>
    <dgm:pt modelId="{9FCC3829-2634-4F49-80CF-716418C7F9D3}">
      <dgm:prSet phldrT="[Texto]" custT="1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/>
      <dgm:t>
        <a:bodyPr anchor="t"/>
        <a:lstStyle/>
        <a:p>
          <a:r>
            <a:rPr lang="es-ES" sz="1400" dirty="0" smtClean="0"/>
            <a:t>Met</a:t>
          </a:r>
          <a:r>
            <a:rPr lang="es-ES" sz="1400" dirty="0" smtClean="0"/>
            <a:t>áfora</a:t>
          </a:r>
          <a:endParaRPr lang="es-ES" sz="1400" dirty="0"/>
        </a:p>
      </dgm:t>
    </dgm:pt>
    <dgm:pt modelId="{F5900B5E-8F05-9347-A9AF-B9F17B60A851}" type="parTrans" cxnId="{9AAB1E5E-555B-9648-8B87-C0F3057A1DB9}">
      <dgm:prSet/>
      <dgm:spPr/>
      <dgm:t>
        <a:bodyPr/>
        <a:lstStyle/>
        <a:p>
          <a:endParaRPr lang="es-ES"/>
        </a:p>
      </dgm:t>
    </dgm:pt>
    <dgm:pt modelId="{2CD186C8-EFC1-3B48-8A05-B612D9995D8D}" type="sibTrans" cxnId="{9AAB1E5E-555B-9648-8B87-C0F3057A1DB9}">
      <dgm:prSet/>
      <dgm:spPr/>
      <dgm:t>
        <a:bodyPr/>
        <a:lstStyle/>
        <a:p>
          <a:endParaRPr lang="es-ES"/>
        </a:p>
      </dgm:t>
    </dgm:pt>
    <dgm:pt modelId="{DF292CB0-40EB-FF40-9D7B-1A80753F16E6}">
      <dgm:prSet custT="1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/>
      <dgm:t>
        <a:bodyPr anchor="t"/>
        <a:lstStyle/>
        <a:p>
          <a:r>
            <a:rPr lang="es-ES" sz="1400" dirty="0" smtClean="0"/>
            <a:t>Met</a:t>
          </a:r>
          <a:r>
            <a:rPr lang="es-ES" sz="1400" dirty="0" smtClean="0"/>
            <a:t>áfora</a:t>
          </a:r>
          <a:endParaRPr lang="es-ES" sz="1400" dirty="0"/>
        </a:p>
      </dgm:t>
    </dgm:pt>
    <dgm:pt modelId="{F59ED767-35D4-9F4F-B4E3-C7FDADF9324C}" type="parTrans" cxnId="{B637B734-C604-0D4E-B832-0037A62995CA}">
      <dgm:prSet/>
      <dgm:spPr/>
      <dgm:t>
        <a:bodyPr/>
        <a:lstStyle/>
        <a:p>
          <a:endParaRPr lang="es-ES"/>
        </a:p>
      </dgm:t>
    </dgm:pt>
    <dgm:pt modelId="{8342D393-7670-A44C-98FF-38E86E70C8E3}" type="sibTrans" cxnId="{B637B734-C604-0D4E-B832-0037A62995CA}">
      <dgm:prSet/>
      <dgm:spPr/>
      <dgm:t>
        <a:bodyPr/>
        <a:lstStyle/>
        <a:p>
          <a:endParaRPr lang="es-ES"/>
        </a:p>
      </dgm:t>
    </dgm:pt>
    <dgm:pt modelId="{7DDFEA02-9173-024F-AA54-50E23F624FC4}">
      <dgm:prSet custT="1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/>
      <dgm:t>
        <a:bodyPr anchor="t"/>
        <a:lstStyle/>
        <a:p>
          <a:r>
            <a:rPr lang="es-ES" sz="1400" dirty="0" smtClean="0"/>
            <a:t>Met</a:t>
          </a:r>
          <a:r>
            <a:rPr lang="es-ES" sz="1400" dirty="0" smtClean="0"/>
            <a:t>áfora</a:t>
          </a:r>
          <a:endParaRPr lang="es-ES" sz="1400" dirty="0"/>
        </a:p>
      </dgm:t>
    </dgm:pt>
    <dgm:pt modelId="{3533B200-ADA0-894D-BEA5-97C3CD397AA1}" type="parTrans" cxnId="{2EAD0CB1-D8AF-2141-81DB-8AEB7DF02F57}">
      <dgm:prSet/>
      <dgm:spPr/>
      <dgm:t>
        <a:bodyPr/>
        <a:lstStyle/>
        <a:p>
          <a:endParaRPr lang="es-ES"/>
        </a:p>
      </dgm:t>
    </dgm:pt>
    <dgm:pt modelId="{47AF6EB8-1D9F-4442-8268-850495DA2C62}" type="sibTrans" cxnId="{2EAD0CB1-D8AF-2141-81DB-8AEB7DF02F57}">
      <dgm:prSet/>
      <dgm:spPr/>
      <dgm:t>
        <a:bodyPr/>
        <a:lstStyle/>
        <a:p>
          <a:endParaRPr lang="es-ES"/>
        </a:p>
      </dgm:t>
    </dgm:pt>
    <dgm:pt modelId="{143A874C-7870-1644-8E7E-F3D2BF0015B2}" type="pres">
      <dgm:prSet presAssocID="{207797A8-B11A-6048-B222-BFA341F9C048}" presName="Name0" presStyleCnt="0">
        <dgm:presLayoutVars>
          <dgm:chMax val="1"/>
          <dgm:chPref val="1"/>
          <dgm:dir/>
          <dgm:animOne val="branch"/>
          <dgm:animLvl val="lvl"/>
        </dgm:presLayoutVars>
      </dgm:prSet>
      <dgm:spPr/>
    </dgm:pt>
    <dgm:pt modelId="{4D241075-EDF7-2A4B-91D8-AE9EAE0EA180}" type="pres">
      <dgm:prSet presAssocID="{B38E66BB-68AB-4846-827A-E5171CBABC02}" presName="singleCycle" presStyleCnt="0"/>
      <dgm:spPr/>
    </dgm:pt>
    <dgm:pt modelId="{16405B2A-C2D2-984D-89F7-0202C13C420D}" type="pres">
      <dgm:prSet presAssocID="{B38E66BB-68AB-4846-827A-E5171CBABC02}" presName="singleCenter" presStyleLbl="node1" presStyleIdx="0" presStyleCnt="6" custLinFactNeighborY="865">
        <dgm:presLayoutVars>
          <dgm:chMax val="7"/>
          <dgm:chPref val="7"/>
        </dgm:presLayoutVars>
      </dgm:prSet>
      <dgm:spPr/>
      <dgm:t>
        <a:bodyPr/>
        <a:lstStyle/>
        <a:p>
          <a:endParaRPr lang="es-ES"/>
        </a:p>
      </dgm:t>
    </dgm:pt>
    <dgm:pt modelId="{88170C61-12CE-E342-8612-1B1C138E76D8}" type="pres">
      <dgm:prSet presAssocID="{D1D7FFB0-0411-FC4D-9D35-089A8C813CB2}" presName="Name56" presStyleLbl="parChTrans1D2" presStyleIdx="0" presStyleCnt="5"/>
      <dgm:spPr/>
    </dgm:pt>
    <dgm:pt modelId="{3ED7670B-6BF0-8442-8B77-1F1D9D807FC7}" type="pres">
      <dgm:prSet presAssocID="{9217A1FF-9D15-0949-BC39-3FF255B5DE41}" presName="text0" presStyleLbl="node1" presStyleIdx="1" presStyleCnt="6" custScaleX="175260" custScaleY="130393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91DFDF28-20A1-4843-836C-983E11FB6308}" type="pres">
      <dgm:prSet presAssocID="{FDD0EAE7-0A49-AA46-9DD2-2C8C3497704E}" presName="Name56" presStyleLbl="parChTrans1D2" presStyleIdx="1" presStyleCnt="5"/>
      <dgm:spPr/>
    </dgm:pt>
    <dgm:pt modelId="{CE1776FE-F2A4-944A-A93E-C354575CA798}" type="pres">
      <dgm:prSet presAssocID="{D6FB3294-226B-A34C-B746-E69FAAFB72DB}" presName="text0" presStyleLbl="node1" presStyleIdx="2" presStyleCnt="6" custScaleX="171980" custScaleY="130557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45F07B85-8BE2-D84D-8FD6-E8216B7EE396}" type="pres">
      <dgm:prSet presAssocID="{F5900B5E-8F05-9347-A9AF-B9F17B60A851}" presName="Name56" presStyleLbl="parChTrans1D2" presStyleIdx="2" presStyleCnt="5"/>
      <dgm:spPr/>
    </dgm:pt>
    <dgm:pt modelId="{E1910870-1328-6446-9F1F-358827CD1D4E}" type="pres">
      <dgm:prSet presAssocID="{9FCC3829-2634-4F49-80CF-716418C7F9D3}" presName="text0" presStyleLbl="node1" presStyleIdx="3" presStyleCnt="6" custScaleX="179759" custScaleY="125416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1A7446E7-2828-0547-86D3-47C3A4EF16A7}" type="pres">
      <dgm:prSet presAssocID="{3533B200-ADA0-894D-BEA5-97C3CD397AA1}" presName="Name56" presStyleLbl="parChTrans1D2" presStyleIdx="3" presStyleCnt="5"/>
      <dgm:spPr/>
    </dgm:pt>
    <dgm:pt modelId="{C833ECBA-04C0-F04D-97CF-964131645EF1}" type="pres">
      <dgm:prSet presAssocID="{7DDFEA02-9173-024F-AA54-50E23F624FC4}" presName="text0" presStyleLbl="node1" presStyleIdx="4" presStyleCnt="6" custScaleX="175938" custScaleY="127365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9C13A6F7-7B27-9F4B-8B30-7F7C826F4579}" type="pres">
      <dgm:prSet presAssocID="{F59ED767-35D4-9F4F-B4E3-C7FDADF9324C}" presName="Name56" presStyleLbl="parChTrans1D2" presStyleIdx="4" presStyleCnt="5"/>
      <dgm:spPr/>
    </dgm:pt>
    <dgm:pt modelId="{8E436866-1947-DD4C-BEE4-C3CBCBCCD61F}" type="pres">
      <dgm:prSet presAssocID="{DF292CB0-40EB-FF40-9D7B-1A80753F16E6}" presName="text0" presStyleLbl="node1" presStyleIdx="5" presStyleCnt="6" custScaleX="176357" custScaleY="134649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9500F869-D9CC-7A40-9411-CF66E00AE573}" srcId="{B38E66BB-68AB-4846-827A-E5171CBABC02}" destId="{9217A1FF-9D15-0949-BC39-3FF255B5DE41}" srcOrd="0" destOrd="0" parTransId="{D1D7FFB0-0411-FC4D-9D35-089A8C813CB2}" sibTransId="{A080FDDE-CA47-444A-A51A-DC8849E37674}"/>
    <dgm:cxn modelId="{DCA8D1AD-6E3F-1142-9F16-FC37B0CA9EF5}" type="presOf" srcId="{FDD0EAE7-0A49-AA46-9DD2-2C8C3497704E}" destId="{91DFDF28-20A1-4843-836C-983E11FB6308}" srcOrd="0" destOrd="0" presId="urn:microsoft.com/office/officeart/2008/layout/RadialCluster"/>
    <dgm:cxn modelId="{E78379F4-B60D-8E49-8FA8-23D0AF46D9FF}" type="presOf" srcId="{DF292CB0-40EB-FF40-9D7B-1A80753F16E6}" destId="{8E436866-1947-DD4C-BEE4-C3CBCBCCD61F}" srcOrd="0" destOrd="0" presId="urn:microsoft.com/office/officeart/2008/layout/RadialCluster"/>
    <dgm:cxn modelId="{B637B734-C604-0D4E-B832-0037A62995CA}" srcId="{B38E66BB-68AB-4846-827A-E5171CBABC02}" destId="{DF292CB0-40EB-FF40-9D7B-1A80753F16E6}" srcOrd="4" destOrd="0" parTransId="{F59ED767-35D4-9F4F-B4E3-C7FDADF9324C}" sibTransId="{8342D393-7670-A44C-98FF-38E86E70C8E3}"/>
    <dgm:cxn modelId="{D04F535A-B806-D440-A552-B1C2FBF26877}" type="presOf" srcId="{9FCC3829-2634-4F49-80CF-716418C7F9D3}" destId="{E1910870-1328-6446-9F1F-358827CD1D4E}" srcOrd="0" destOrd="0" presId="urn:microsoft.com/office/officeart/2008/layout/RadialCluster"/>
    <dgm:cxn modelId="{D4130F37-43E0-5648-B99B-BC4EA202B255}" type="presOf" srcId="{F5900B5E-8F05-9347-A9AF-B9F17B60A851}" destId="{45F07B85-8BE2-D84D-8FD6-E8216B7EE396}" srcOrd="0" destOrd="0" presId="urn:microsoft.com/office/officeart/2008/layout/RadialCluster"/>
    <dgm:cxn modelId="{BD09342E-56EC-434D-8B29-B21CACC09126}" type="presOf" srcId="{D1D7FFB0-0411-FC4D-9D35-089A8C813CB2}" destId="{88170C61-12CE-E342-8612-1B1C138E76D8}" srcOrd="0" destOrd="0" presId="urn:microsoft.com/office/officeart/2008/layout/RadialCluster"/>
    <dgm:cxn modelId="{C1AE603B-B1C6-BE49-971F-DD87E59306D3}" type="presOf" srcId="{B38E66BB-68AB-4846-827A-E5171CBABC02}" destId="{16405B2A-C2D2-984D-89F7-0202C13C420D}" srcOrd="0" destOrd="0" presId="urn:microsoft.com/office/officeart/2008/layout/RadialCluster"/>
    <dgm:cxn modelId="{9AAB1E5E-555B-9648-8B87-C0F3057A1DB9}" srcId="{B38E66BB-68AB-4846-827A-E5171CBABC02}" destId="{9FCC3829-2634-4F49-80CF-716418C7F9D3}" srcOrd="2" destOrd="0" parTransId="{F5900B5E-8F05-9347-A9AF-B9F17B60A851}" sibTransId="{2CD186C8-EFC1-3B48-8A05-B612D9995D8D}"/>
    <dgm:cxn modelId="{2EAD0CB1-D8AF-2141-81DB-8AEB7DF02F57}" srcId="{B38E66BB-68AB-4846-827A-E5171CBABC02}" destId="{7DDFEA02-9173-024F-AA54-50E23F624FC4}" srcOrd="3" destOrd="0" parTransId="{3533B200-ADA0-894D-BEA5-97C3CD397AA1}" sibTransId="{47AF6EB8-1D9F-4442-8268-850495DA2C62}"/>
    <dgm:cxn modelId="{73A3742D-FDE1-884A-B93C-1FCBA7DA6B8F}" type="presOf" srcId="{7DDFEA02-9173-024F-AA54-50E23F624FC4}" destId="{C833ECBA-04C0-F04D-97CF-964131645EF1}" srcOrd="0" destOrd="0" presId="urn:microsoft.com/office/officeart/2008/layout/RadialCluster"/>
    <dgm:cxn modelId="{D3F0DCDD-B89A-5F44-A93C-C46297F7C0BC}" type="presOf" srcId="{3533B200-ADA0-894D-BEA5-97C3CD397AA1}" destId="{1A7446E7-2828-0547-86D3-47C3A4EF16A7}" srcOrd="0" destOrd="0" presId="urn:microsoft.com/office/officeart/2008/layout/RadialCluster"/>
    <dgm:cxn modelId="{8C6B5335-7B70-1D45-A042-F6ABE0DC5F19}" srcId="{B38E66BB-68AB-4846-827A-E5171CBABC02}" destId="{D6FB3294-226B-A34C-B746-E69FAAFB72DB}" srcOrd="1" destOrd="0" parTransId="{FDD0EAE7-0A49-AA46-9DD2-2C8C3497704E}" sibTransId="{FC266811-2F3E-1445-993F-1ECBCFA3A9F1}"/>
    <dgm:cxn modelId="{3EEE1974-518C-6C4C-8E57-DA78B18E8861}" type="presOf" srcId="{207797A8-B11A-6048-B222-BFA341F9C048}" destId="{143A874C-7870-1644-8E7E-F3D2BF0015B2}" srcOrd="0" destOrd="0" presId="urn:microsoft.com/office/officeart/2008/layout/RadialCluster"/>
    <dgm:cxn modelId="{B77FF986-5AFE-CC4C-B500-D8C22A12956E}" type="presOf" srcId="{D6FB3294-226B-A34C-B746-E69FAAFB72DB}" destId="{CE1776FE-F2A4-944A-A93E-C354575CA798}" srcOrd="0" destOrd="0" presId="urn:microsoft.com/office/officeart/2008/layout/RadialCluster"/>
    <dgm:cxn modelId="{415C4CBA-51BB-7549-AE1C-D45253D47FBA}" srcId="{207797A8-B11A-6048-B222-BFA341F9C048}" destId="{B38E66BB-68AB-4846-827A-E5171CBABC02}" srcOrd="0" destOrd="0" parTransId="{BF9072EF-4754-9543-AA50-3EA3044D32F1}" sibTransId="{442A63FA-531E-ED4A-9C08-FCB18171456E}"/>
    <dgm:cxn modelId="{03C74D45-F663-1547-979F-68AB00D49581}" type="presOf" srcId="{F59ED767-35D4-9F4F-B4E3-C7FDADF9324C}" destId="{9C13A6F7-7B27-9F4B-8B30-7F7C826F4579}" srcOrd="0" destOrd="0" presId="urn:microsoft.com/office/officeart/2008/layout/RadialCluster"/>
    <dgm:cxn modelId="{5DA9ACAD-2727-7A42-9CC3-8795274B167D}" type="presOf" srcId="{9217A1FF-9D15-0949-BC39-3FF255B5DE41}" destId="{3ED7670B-6BF0-8442-8B77-1F1D9D807FC7}" srcOrd="0" destOrd="0" presId="urn:microsoft.com/office/officeart/2008/layout/RadialCluster"/>
    <dgm:cxn modelId="{0E9A23BF-A4FF-094A-935D-06742D3FC36E}" type="presParOf" srcId="{143A874C-7870-1644-8E7E-F3D2BF0015B2}" destId="{4D241075-EDF7-2A4B-91D8-AE9EAE0EA180}" srcOrd="0" destOrd="0" presId="urn:microsoft.com/office/officeart/2008/layout/RadialCluster"/>
    <dgm:cxn modelId="{059E9686-7C3D-0341-8FBE-16870823E3B1}" type="presParOf" srcId="{4D241075-EDF7-2A4B-91D8-AE9EAE0EA180}" destId="{16405B2A-C2D2-984D-89F7-0202C13C420D}" srcOrd="0" destOrd="0" presId="urn:microsoft.com/office/officeart/2008/layout/RadialCluster"/>
    <dgm:cxn modelId="{2A3E640C-9E93-304F-A1AC-033BF75BC002}" type="presParOf" srcId="{4D241075-EDF7-2A4B-91D8-AE9EAE0EA180}" destId="{88170C61-12CE-E342-8612-1B1C138E76D8}" srcOrd="1" destOrd="0" presId="urn:microsoft.com/office/officeart/2008/layout/RadialCluster"/>
    <dgm:cxn modelId="{831E3C14-24B2-7B4D-AEBF-0DDF4BFD01D0}" type="presParOf" srcId="{4D241075-EDF7-2A4B-91D8-AE9EAE0EA180}" destId="{3ED7670B-6BF0-8442-8B77-1F1D9D807FC7}" srcOrd="2" destOrd="0" presId="urn:microsoft.com/office/officeart/2008/layout/RadialCluster"/>
    <dgm:cxn modelId="{01056D01-67D6-1A42-9FB6-DCA480609020}" type="presParOf" srcId="{4D241075-EDF7-2A4B-91D8-AE9EAE0EA180}" destId="{91DFDF28-20A1-4843-836C-983E11FB6308}" srcOrd="3" destOrd="0" presId="urn:microsoft.com/office/officeart/2008/layout/RadialCluster"/>
    <dgm:cxn modelId="{24C70236-17E4-3C4E-8448-C3FA9AA3F3F8}" type="presParOf" srcId="{4D241075-EDF7-2A4B-91D8-AE9EAE0EA180}" destId="{CE1776FE-F2A4-944A-A93E-C354575CA798}" srcOrd="4" destOrd="0" presId="urn:microsoft.com/office/officeart/2008/layout/RadialCluster"/>
    <dgm:cxn modelId="{2CBED2F3-FC66-A848-AF37-8F55AD4B538F}" type="presParOf" srcId="{4D241075-EDF7-2A4B-91D8-AE9EAE0EA180}" destId="{45F07B85-8BE2-D84D-8FD6-E8216B7EE396}" srcOrd="5" destOrd="0" presId="urn:microsoft.com/office/officeart/2008/layout/RadialCluster"/>
    <dgm:cxn modelId="{5F031820-E2A0-2D4F-A996-E5FE98CA7D2B}" type="presParOf" srcId="{4D241075-EDF7-2A4B-91D8-AE9EAE0EA180}" destId="{E1910870-1328-6446-9F1F-358827CD1D4E}" srcOrd="6" destOrd="0" presId="urn:microsoft.com/office/officeart/2008/layout/RadialCluster"/>
    <dgm:cxn modelId="{4B394C3E-818F-7D49-9375-03CBC1F89164}" type="presParOf" srcId="{4D241075-EDF7-2A4B-91D8-AE9EAE0EA180}" destId="{1A7446E7-2828-0547-86D3-47C3A4EF16A7}" srcOrd="7" destOrd="0" presId="urn:microsoft.com/office/officeart/2008/layout/RadialCluster"/>
    <dgm:cxn modelId="{3FDDF72A-AC6B-B149-9E48-07693722B7F7}" type="presParOf" srcId="{4D241075-EDF7-2A4B-91D8-AE9EAE0EA180}" destId="{C833ECBA-04C0-F04D-97CF-964131645EF1}" srcOrd="8" destOrd="0" presId="urn:microsoft.com/office/officeart/2008/layout/RadialCluster"/>
    <dgm:cxn modelId="{9D4D8ABB-0A7B-6C4B-BCBF-C33296B50806}" type="presParOf" srcId="{4D241075-EDF7-2A4B-91D8-AE9EAE0EA180}" destId="{9C13A6F7-7B27-9F4B-8B30-7F7C826F4579}" srcOrd="9" destOrd="0" presId="urn:microsoft.com/office/officeart/2008/layout/RadialCluster"/>
    <dgm:cxn modelId="{F9FF3C6A-9AAF-0945-8569-480521DDD465}" type="presParOf" srcId="{4D241075-EDF7-2A4B-91D8-AE9EAE0EA180}" destId="{8E436866-1947-DD4C-BEE4-C3CBCBCCD61F}" srcOrd="10" destOrd="0" presId="urn:microsoft.com/office/officeart/2008/layout/RadialCluster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6405B2A-C2D2-984D-89F7-0202C13C420D}">
      <dsp:nvSpPr>
        <dsp:cNvPr id="0" name=""/>
        <dsp:cNvSpPr/>
      </dsp:nvSpPr>
      <dsp:spPr>
        <a:xfrm>
          <a:off x="2447338" y="1621069"/>
          <a:ext cx="1219200" cy="1219200"/>
        </a:xfrm>
        <a:prstGeom prst="roundRect">
          <a:avLst/>
        </a:prstGeom>
        <a:solidFill>
          <a:schemeClr val="lt1"/>
        </a:solidFill>
        <a:ln w="25400" cap="flat" cmpd="sng" algn="ctr">
          <a:solidFill>
            <a:schemeClr val="dk1"/>
          </a:solidFill>
          <a:prstDash val="solid"/>
        </a:ln>
        <a:effectLst/>
        <a:scene3d>
          <a:camera prst="orthographicFront"/>
          <a:lightRig rig="flat" dir="t"/>
        </a:scene3d>
        <a:sp3d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35560" tIns="35560" rIns="35560" bIns="35560" numCol="1" spcCol="1270" anchor="t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400" kern="1200" dirty="0" smtClean="0"/>
            <a:t>Objeto de la met</a:t>
          </a:r>
          <a:r>
            <a:rPr lang="es-ES" sz="1400" kern="1200" dirty="0" smtClean="0"/>
            <a:t>áfora</a:t>
          </a:r>
          <a:endParaRPr lang="es-ES" sz="1400" kern="1200" dirty="0"/>
        </a:p>
      </dsp:txBody>
      <dsp:txXfrm>
        <a:off x="2506854" y="1680585"/>
        <a:ext cx="1100168" cy="1100168"/>
      </dsp:txXfrm>
    </dsp:sp>
    <dsp:sp modelId="{88170C61-12CE-E342-8612-1B1C138E76D8}">
      <dsp:nvSpPr>
        <dsp:cNvPr id="0" name=""/>
        <dsp:cNvSpPr/>
      </dsp:nvSpPr>
      <dsp:spPr>
        <a:xfrm rot="16200000">
          <a:off x="2759978" y="1324109"/>
          <a:ext cx="593919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593919" y="0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ED7670B-6BF0-8442-8B77-1F1D9D807FC7}">
      <dsp:nvSpPr>
        <dsp:cNvPr id="0" name=""/>
        <dsp:cNvSpPr/>
      </dsp:nvSpPr>
      <dsp:spPr>
        <a:xfrm>
          <a:off x="2341120" y="-37983"/>
          <a:ext cx="1431635" cy="1065133"/>
        </a:xfrm>
        <a:prstGeom prst="roundRect">
          <a:avLst/>
        </a:prstGeom>
        <a:solidFill>
          <a:schemeClr val="lt1"/>
        </a:solidFill>
        <a:ln w="25400" cap="flat" cmpd="sng" algn="ctr">
          <a:solidFill>
            <a:schemeClr val="dk1"/>
          </a:solidFill>
          <a:prstDash val="solid"/>
        </a:ln>
        <a:effectLst/>
        <a:scene3d>
          <a:camera prst="orthographicFront"/>
          <a:lightRig rig="flat" dir="t"/>
        </a:scene3d>
        <a:sp3d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35560" tIns="35560" rIns="35560" bIns="35560" numCol="1" spcCol="1270" anchor="t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400" kern="1200" dirty="0" smtClean="0"/>
            <a:t>Met</a:t>
          </a:r>
          <a:r>
            <a:rPr lang="es-ES" sz="1400" kern="1200" dirty="0" smtClean="0"/>
            <a:t>áfora</a:t>
          </a:r>
          <a:endParaRPr lang="es-ES" sz="1400" kern="1200" dirty="0"/>
        </a:p>
      </dsp:txBody>
      <dsp:txXfrm>
        <a:off x="2393116" y="14013"/>
        <a:ext cx="1327643" cy="961141"/>
      </dsp:txXfrm>
    </dsp:sp>
    <dsp:sp modelId="{91DFDF28-20A1-4843-836C-983E11FB6308}">
      <dsp:nvSpPr>
        <dsp:cNvPr id="0" name=""/>
        <dsp:cNvSpPr/>
      </dsp:nvSpPr>
      <dsp:spPr>
        <a:xfrm rot="20463744">
          <a:off x="3657639" y="1968153"/>
          <a:ext cx="328813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328813" y="0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E1776FE-F2A4-944A-A93E-C354575CA798}">
      <dsp:nvSpPr>
        <dsp:cNvPr id="0" name=""/>
        <dsp:cNvSpPr/>
      </dsp:nvSpPr>
      <dsp:spPr>
        <a:xfrm>
          <a:off x="3977554" y="1140552"/>
          <a:ext cx="1404842" cy="1066473"/>
        </a:xfrm>
        <a:prstGeom prst="roundRect">
          <a:avLst/>
        </a:prstGeom>
        <a:solidFill>
          <a:schemeClr val="lt1"/>
        </a:solidFill>
        <a:ln w="25400" cap="flat" cmpd="sng" algn="ctr">
          <a:solidFill>
            <a:schemeClr val="dk1"/>
          </a:solidFill>
          <a:prstDash val="solid"/>
        </a:ln>
        <a:effectLst/>
        <a:scene3d>
          <a:camera prst="orthographicFront"/>
          <a:lightRig rig="flat" dir="t"/>
        </a:scene3d>
        <a:sp3d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35560" tIns="35560" rIns="35560" bIns="35560" numCol="1" spcCol="1270" anchor="t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400" kern="1200" dirty="0" smtClean="0"/>
            <a:t>Met</a:t>
          </a:r>
          <a:r>
            <a:rPr lang="es-ES" sz="1400" kern="1200" dirty="0" smtClean="0"/>
            <a:t>áfora</a:t>
          </a:r>
          <a:endParaRPr lang="es-ES" sz="1400" kern="1200" dirty="0"/>
        </a:p>
      </dsp:txBody>
      <dsp:txXfrm>
        <a:off x="4029615" y="1192613"/>
        <a:ext cx="1300720" cy="962351"/>
      </dsp:txXfrm>
    </dsp:sp>
    <dsp:sp modelId="{45F07B85-8BE2-D84D-8FD6-E8216B7EE396}">
      <dsp:nvSpPr>
        <dsp:cNvPr id="0" name=""/>
        <dsp:cNvSpPr/>
      </dsp:nvSpPr>
      <dsp:spPr>
        <a:xfrm rot="3204548">
          <a:off x="3451848" y="2954907"/>
          <a:ext cx="285554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85554" y="0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1910870-1328-6446-9F1F-358827CD1D4E}">
      <dsp:nvSpPr>
        <dsp:cNvPr id="0" name=""/>
        <dsp:cNvSpPr/>
      </dsp:nvSpPr>
      <dsp:spPr>
        <a:xfrm>
          <a:off x="3325837" y="3069544"/>
          <a:ext cx="1468386" cy="1024478"/>
        </a:xfrm>
        <a:prstGeom prst="roundRect">
          <a:avLst/>
        </a:prstGeom>
        <a:solidFill>
          <a:schemeClr val="lt1"/>
        </a:solidFill>
        <a:ln w="25400" cap="flat" cmpd="sng" algn="ctr">
          <a:solidFill>
            <a:schemeClr val="dk1"/>
          </a:solidFill>
          <a:prstDash val="solid"/>
        </a:ln>
        <a:effectLst/>
        <a:scene3d>
          <a:camera prst="orthographicFront"/>
          <a:lightRig rig="flat" dir="t"/>
        </a:scene3d>
        <a:sp3d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35560" tIns="35560" rIns="35560" bIns="35560" numCol="1" spcCol="1270" anchor="t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400" kern="1200" dirty="0" smtClean="0"/>
            <a:t>Met</a:t>
          </a:r>
          <a:r>
            <a:rPr lang="es-ES" sz="1400" kern="1200" dirty="0" smtClean="0"/>
            <a:t>áfora</a:t>
          </a:r>
          <a:endParaRPr lang="es-ES" sz="1400" kern="1200" dirty="0"/>
        </a:p>
      </dsp:txBody>
      <dsp:txXfrm>
        <a:off x="3375848" y="3119555"/>
        <a:ext cx="1368364" cy="924456"/>
      </dsp:txXfrm>
    </dsp:sp>
    <dsp:sp modelId="{1A7446E7-2828-0547-86D3-47C3A4EF16A7}">
      <dsp:nvSpPr>
        <dsp:cNvPr id="0" name=""/>
        <dsp:cNvSpPr/>
      </dsp:nvSpPr>
      <dsp:spPr>
        <a:xfrm rot="7595452">
          <a:off x="2384385" y="2950926"/>
          <a:ext cx="275640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75640" y="0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833ECBA-04C0-F04D-97CF-964131645EF1}">
      <dsp:nvSpPr>
        <dsp:cNvPr id="0" name=""/>
        <dsp:cNvSpPr/>
      </dsp:nvSpPr>
      <dsp:spPr>
        <a:xfrm>
          <a:off x="1335259" y="3061584"/>
          <a:ext cx="1437174" cy="1040398"/>
        </a:xfrm>
        <a:prstGeom prst="roundRect">
          <a:avLst/>
        </a:prstGeom>
        <a:solidFill>
          <a:schemeClr val="lt1"/>
        </a:solidFill>
        <a:ln w="25400" cap="flat" cmpd="sng" algn="ctr">
          <a:solidFill>
            <a:schemeClr val="dk1"/>
          </a:solidFill>
          <a:prstDash val="solid"/>
        </a:ln>
        <a:effectLst/>
        <a:scene3d>
          <a:camera prst="orthographicFront"/>
          <a:lightRig rig="flat" dir="t"/>
        </a:scene3d>
        <a:sp3d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35560" tIns="35560" rIns="35560" bIns="35560" numCol="1" spcCol="1270" anchor="t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400" kern="1200" dirty="0" smtClean="0"/>
            <a:t>Met</a:t>
          </a:r>
          <a:r>
            <a:rPr lang="es-ES" sz="1400" kern="1200" dirty="0" smtClean="0"/>
            <a:t>áfora</a:t>
          </a:r>
          <a:endParaRPr lang="es-ES" sz="1400" kern="1200" dirty="0"/>
        </a:p>
      </dsp:txBody>
      <dsp:txXfrm>
        <a:off x="1386047" y="3112372"/>
        <a:ext cx="1335598" cy="938822"/>
      </dsp:txXfrm>
    </dsp:sp>
    <dsp:sp modelId="{9C13A6F7-7B27-9F4B-8B30-7F7C826F4579}">
      <dsp:nvSpPr>
        <dsp:cNvPr id="0" name=""/>
        <dsp:cNvSpPr/>
      </dsp:nvSpPr>
      <dsp:spPr>
        <a:xfrm rot="11936256">
          <a:off x="2145812" y="1971220"/>
          <a:ext cx="309913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309913" y="0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E436866-1947-DD4C-BEE4-C3CBCBCCD61F}">
      <dsp:nvSpPr>
        <dsp:cNvPr id="0" name=""/>
        <dsp:cNvSpPr/>
      </dsp:nvSpPr>
      <dsp:spPr>
        <a:xfrm>
          <a:off x="713602" y="1123839"/>
          <a:ext cx="1440596" cy="1099899"/>
        </a:xfrm>
        <a:prstGeom prst="roundRect">
          <a:avLst/>
        </a:prstGeom>
        <a:solidFill>
          <a:schemeClr val="lt1"/>
        </a:solidFill>
        <a:ln w="25400" cap="flat" cmpd="sng" algn="ctr">
          <a:solidFill>
            <a:schemeClr val="dk1"/>
          </a:solidFill>
          <a:prstDash val="solid"/>
        </a:ln>
        <a:effectLst/>
        <a:scene3d>
          <a:camera prst="orthographicFront"/>
          <a:lightRig rig="flat" dir="t"/>
        </a:scene3d>
        <a:sp3d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35560" tIns="35560" rIns="35560" bIns="35560" numCol="1" spcCol="1270" anchor="t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400" kern="1200" dirty="0" smtClean="0"/>
            <a:t>Met</a:t>
          </a:r>
          <a:r>
            <a:rPr lang="es-ES" sz="1400" kern="1200" dirty="0" smtClean="0"/>
            <a:t>áfora</a:t>
          </a:r>
          <a:endParaRPr lang="es-ES" sz="1400" kern="1200" dirty="0"/>
        </a:p>
      </dsp:txBody>
      <dsp:txXfrm>
        <a:off x="767295" y="1177532"/>
        <a:ext cx="1333210" cy="99251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RadialCluster">
  <dgm:title val=""/>
  <dgm:desc val=""/>
  <dgm:catLst>
    <dgm:cat type="relationship" pri="19500"/>
    <dgm:cat type="cycle" pri="1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chMax val="1"/>
      <dgm:chPref val="1"/>
      <dgm:dir/>
      <dgm:animOne val="branch"/>
      <dgm:animLvl val="lvl"/>
    </dgm:varLst>
    <dgm:alg type="composite">
      <dgm:param type="ar" val="1.00"/>
    </dgm:alg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 ch" ptType="node node" cnt="1 0" func="cnt" op="equ" val="1">
            <dgm:constrLst>
              <dgm:constr type="l" for="ch" forName="textCenter"/>
              <dgm:constr type="ctrY" for="ch" forName="textCenter" refType="h" fact="0.5"/>
              <dgm:constr type="w" for="ch" forName="textCenter" refType="w" fact="0.32"/>
              <dgm:constr type="h" for="ch" forName="textCenter" refType="w" refFor="ch" refForName="textCenter"/>
              <dgm:constr type="r" for="ch" forName="cycle_1" refType="w"/>
              <dgm:constr type="ctrY" for="ch" forName="cycle_1" refType="h" fact="0.5"/>
              <dgm:constr type="w" for="ch" forName="cycle_1" refType="w" fact="0.56"/>
              <dgm:constr type="h" for="ch" forName="cycle_1" refType="h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userS" for="des" ptType="node" refType="w" refFor="ch" refForName="textCenter" fact="0.67"/>
            </dgm:constrLst>
          </dgm:if>
          <dgm:if name="Name5" axis="ch ch" ptType="node node" cnt="1 0" func="cnt" op="equ" val="2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5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/>
              <dgm:constr type="h" for="ch" forName="cycle_1" refType="h" fact="0.34"/>
              <dgm:constr type="ctrX" for="ch" forName="cycle_2" refType="w" fact="0.5"/>
              <dgm:constr type="b" for="ch" forName="cycle_2" refType="h"/>
              <dgm:constr type="w" for="ch" forName="cycle_2" refType="w"/>
              <dgm:constr type="h" for="ch" forName="cycle_2" refType="h" fact="0.34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userS" for="des" ptType="node" refType="w" refFor="ch" refForName="textCenter" fact="0.67"/>
            </dgm:constrLst>
          </dgm:if>
          <dgm:if name="Name6" axis="ch ch" ptType="node node" cnt="1 0" func="cnt" op="equ" val="3">
            <dgm:choose name="Name7">
              <dgm:if name="Name8" axis="ch ch ch" ptType="node node node" st="1 2 0" cnt="1 1 0" func="cnt" op="equ" val="1">
                <dgm:choose name="Name9">
                  <dgm:if name="Name10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1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if>
              <dgm:else name="Name12">
                <dgm:choose name="Name13">
                  <dgm:if name="Name14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15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else>
            </dgm:choose>
          </dgm:if>
          <dgm:if name="Name16" axis="ch ch" ptType="node node" cnt="1 0" func="cnt" op="equ" val="4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5"/>
              <dgm:constr type="h" for="ch" forName="cycle_1" refType="h" fact="0.33"/>
              <dgm:constr type="r" for="ch" forName="cycle_2" refType="w"/>
              <dgm:constr type="ctrY" for="ch" forName="cycle_2" refType="h" fact="0.5"/>
              <dgm:constr type="w" for="ch" forName="cycle_2" refType="w" fact="0.33"/>
              <dgm:constr type="h" for="ch" forName="cycle_2" refType="h" fact="0.5"/>
              <dgm:constr type="ctrX" for="ch" forName="cycle_3" refType="w" fact="0.5"/>
              <dgm:constr type="b" for="ch" forName="cycle_3" refType="h"/>
              <dgm:constr type="w" for="ch" forName="cycle_3" refType="w" fact="0.5"/>
              <dgm:constr type="h" for="ch" forName="cycle_3" refType="h" fact="0.33"/>
              <dgm:constr type="l" for="ch" forName="cycle_4"/>
              <dgm:constr type="ctrY" for="ch" forName="cycle_4" refType="h" fact="0.5"/>
              <dgm:constr type="w" for="ch" forName="cycle_4" refType="w" fact="0.33"/>
              <dgm:constr type="h" for="ch" forName="cycle_4" refType="h" fact="0.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userS" for="des" ptType="node" refType="w" refFor="ch" refForName="textCenter" fact="0.67"/>
            </dgm:constrLst>
          </dgm:if>
          <dgm:if name="Name17" axis="ch ch" ptType="node node" cnt="1 0" func="cnt" op="equ" val="5">
            <dgm:constrLst>
              <dgm:constr type="ctrX" for="ch" forName="textCenter" refType="w" fact="0.5"/>
              <dgm:constr type="t" for="ch" forName="textCenter" refType="h" fact="0.42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r" for="ch" forName="cycle_2" refType="w"/>
              <dgm:constr type="t" for="ch" forName="cycle_2" refType="h" fact="0.24"/>
              <dgm:constr type="w" for="ch" forName="cycle_2" refType="w" fact="0.33"/>
              <dgm:constr type="h" for="ch" forName="cycle_2" refType="w" refFor="ch" refForName="cycle_2"/>
              <dgm:constr type="r" for="ch" forName="cycle_3" refType="w" fact="0.89"/>
              <dgm:constr type="b" for="ch" forName="cycle_3" refType="h"/>
              <dgm:constr type="w" for="ch" forName="cycle_3" refType="w" fact="0.33"/>
              <dgm:constr type="h" for="ch" forName="cycle_3" refType="w" refFor="ch" refForName="cycle_3"/>
              <dgm:constr type="l" for="ch" forName="cycle_4" refType="w" fact="0.11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l" for="ch" forName="cycle_5"/>
              <dgm:constr type="t" for="ch" forName="cycle_5" refType="h" fact="0.24"/>
              <dgm:constr type="w" for="ch" forName="cycle_5" refType="w" fact="0.33"/>
              <dgm:constr type="h" for="ch" forName="cycle_5" refType="w" refFor="ch" refForName="cycle_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userS" for="des" ptType="node" refType="w" refFor="ch" refForName="textCenter" fact="0.67"/>
            </dgm:constrLst>
          </dgm:if>
          <dgm:if name="Name18" axis="ch ch" ptType="node node" cnt="1 0" func="cnt" op="equ" val="6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r" for="ch" forName="cycle_2" refType="w"/>
              <dgm:constr type="t" for="ch" forName="cycle_2" refType="h" fact="0.17"/>
              <dgm:constr type="w" for="ch" forName="cycle_2" refType="w" fact="0.33"/>
              <dgm:constr type="h" for="ch" forName="cycle_2" refType="w" refFor="ch" refForName="cycle_2"/>
              <dgm:constr type="r" for="ch" forName="cycle_3" refType="w"/>
              <dgm:constr type="b" for="ch" forName="cycle_3" refType="h" fact="0.83"/>
              <dgm:constr type="w" for="ch" forName="cycle_3" refType="w" fact="0.33"/>
              <dgm:constr type="h" for="ch" forName="cycle_3" refType="w" refFor="ch" refForName="cycle_3"/>
              <dgm:constr type="ctrX" for="ch" forName="cycle_4" refType="w" fact="0.5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l" for="ch" forName="cycle_5"/>
              <dgm:constr type="b" for="ch" forName="cycle_5" refType="h" fact="0.83"/>
              <dgm:constr type="w" for="ch" forName="cycle_5" refType="w" fact="0.33"/>
              <dgm:constr type="h" for="ch" forName="cycle_5" refType="w" refFor="ch" refForName="cycle_5"/>
              <dgm:constr type="l" for="ch" forName="cycle_6"/>
              <dgm:constr type="t" for="ch" forName="cycle_6" refType="h" fact="0.17"/>
              <dgm:constr type="w" for="ch" forName="cycle_6" refType="w" fact="0.33"/>
              <dgm:constr type="h" for="ch" forName="cycle_6" refType="w" refFor="ch" refForName="cycle_6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userS" for="des" ptType="node" refType="w" refFor="ch" refForName="textCenter" fact="0.67"/>
            </dgm:constrLst>
          </dgm:if>
          <dgm:else name="Name19">
            <dgm:constrLst>
              <dgm:constr type="ctrX" for="ch" forName="textCenter" refType="w" fact="0.5"/>
              <dgm:constr type="t" for="ch" forName="textCenter" refType="h" fact="0.444"/>
              <dgm:constr type="w" for="ch" forName="textCenter" refType="w" fact="0.167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263"/>
              <dgm:constr type="h" for="ch" forName="cycle_1" refType="w" refFor="ch" refForName="cycle_1"/>
              <dgm:constr type="r" for="ch" forName="cycle_2" refType="w" fact="0.938"/>
              <dgm:constr type="t" for="ch" forName="cycle_2" refType="h" fact="0.141"/>
              <dgm:constr type="w" for="ch" forName="cycle_2" refType="w" fact="0.263"/>
              <dgm:constr type="h" for="ch" forName="cycle_2" refType="w" refFor="ch" refForName="cycle_2"/>
              <dgm:constr type="r" for="ch" forName="cycle_3" refType="w"/>
              <dgm:constr type="b" for="ch" forName="cycle_3" refType="h" fact="0.74"/>
              <dgm:constr type="w" for="ch" forName="cycle_3" refType="w" fact="0.263"/>
              <dgm:constr type="h" for="ch" forName="cycle_3" refType="w" refFor="ch" refForName="cycle_3"/>
              <dgm:constr type="r" for="ch" forName="cycle_4" refType="w" fact="0.8"/>
              <dgm:constr type="b" for="ch" forName="cycle_4" refType="h"/>
              <dgm:constr type="w" for="ch" forName="cycle_4" refType="w" fact="0.263"/>
              <dgm:constr type="h" for="ch" forName="cycle_4" refType="w" refFor="ch" refForName="cycle_4"/>
              <dgm:constr type="l" for="ch" forName="cycle_5" refType="w" fact="0.2"/>
              <dgm:constr type="b" for="ch" forName="cycle_5" refType="h"/>
              <dgm:constr type="w" for="ch" forName="cycle_5" refType="w" fact="0.263"/>
              <dgm:constr type="h" for="ch" forName="cycle_5" refType="w" refFor="ch" refForName="cycle_5"/>
              <dgm:constr type="l" for="ch" forName="cycle_6"/>
              <dgm:constr type="b" for="ch" forName="cycle_6" refType="h" fact="0.74"/>
              <dgm:constr type="w" for="ch" forName="cycle_6" refType="w" fact="0.263"/>
              <dgm:constr type="h" for="ch" forName="cycle_6" refType="w" refFor="ch" refForName="cycle_6"/>
              <dgm:constr type="l" for="ch" forName="cycle_7" refType="w" fact="0.062"/>
              <dgm:constr type="t" for="ch" forName="cycle_7" refType="h" fact="0.141"/>
              <dgm:constr type="w" for="ch" forName="cycle_7" refType="w" fact="0.263"/>
              <dgm:constr type="h" for="ch" forName="cycle_7" refType="w" refFor="ch" refForName="cycle_7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primFontSz" for="des" forName="childCenter7" refType="primFontSz" refFor="des" refForName="childCenter1" op="equ"/>
              <dgm:constr type="primFontSz" for="des" forName="text7" refType="primFontSz" refFor="des" refForName="text1" op="equ"/>
              <dgm:constr type="userS" for="des" ptType="node" refType="w" refFor="ch" refForName="textCenter" fact="0.67"/>
            </dgm:constrLst>
          </dgm:else>
        </dgm:choose>
      </dgm:if>
      <dgm:else name="Name20">
        <dgm:choose name="Name21">
          <dgm:if name="Name22" axis="ch ch" ptType="node node" func="cnt" op="equ" val="1">
            <dgm:constrLst>
              <dgm:constr type="r" for="ch" forName="textCenter" refType="w"/>
              <dgm:constr type="ctrY" for="ch" forName="textCenter" refType="h" fact="0.5"/>
              <dgm:constr type="w" for="ch" forName="textCenter" refType="w" fact="0.32"/>
              <dgm:constr type="h" for="ch" forName="textCenter" refType="w" refFor="ch" refForName="textCenter"/>
              <dgm:constr type="l" for="ch" forName="cycle_1"/>
              <dgm:constr type="ctrY" for="ch" forName="cycle_1" refType="h" fact="0.5"/>
              <dgm:constr type="w" for="ch" forName="cycle_1" refType="w" fact="0.56"/>
              <dgm:constr type="h" for="ch" forName="cycle_1" refType="h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userS" for="des" ptType="node" refType="w" refFor="ch" refForName="textCenter" fact="0.67"/>
            </dgm:constrLst>
          </dgm:if>
          <dgm:if name="Name23" axis="ch ch" ptType="node node" func="cnt" op="equ" val="2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5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/>
              <dgm:constr type="h" for="ch" forName="cycle_1" refType="h" fact="0.34"/>
              <dgm:constr type="ctrX" for="ch" forName="cycle_2" refType="w" fact="0.5"/>
              <dgm:constr type="b" for="ch" forName="cycle_2" refType="h"/>
              <dgm:constr type="w" for="ch" forName="cycle_2" refType="w"/>
              <dgm:constr type="h" for="ch" forName="cycle_2" refType="h" fact="0.34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userS" for="des" ptType="node" refType="w" refFor="ch" refForName="textCenter" fact="0.67"/>
            </dgm:constrLst>
          </dgm:if>
          <dgm:if name="Name24" axis="ch ch" ptType="node node" func="cnt" op="equ" val="3">
            <dgm:choose name="Name25">
              <dgm:if name="Name26" axis="ch ch ch" ptType="node node node" st="1 2 0" cnt="1 1 0" func="cnt" op="equ" val="1">
                <dgm:choose name="Name27">
                  <dgm:if name="Name28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29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if>
              <dgm:else name="Name30">
                <dgm:choose name="Name31">
                  <dgm:if name="Name32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33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else>
            </dgm:choose>
          </dgm:if>
          <dgm:if name="Name34" axis="ch ch" ptType="node node" func="cnt" op="equ" val="4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5"/>
              <dgm:constr type="h" for="ch" forName="cycle_1" refType="h" fact="0.33"/>
              <dgm:constr type="l" for="ch" forName="cycle_2"/>
              <dgm:constr type="ctrY" for="ch" forName="cycle_2" refType="h" fact="0.5"/>
              <dgm:constr type="w" for="ch" forName="cycle_2" refType="w" fact="0.33"/>
              <dgm:constr type="h" for="ch" forName="cycle_2" refType="h" fact="0.5"/>
              <dgm:constr type="ctrX" for="ch" forName="cycle_3" refType="w" fact="0.5"/>
              <dgm:constr type="b" for="ch" forName="cycle_3" refType="h"/>
              <dgm:constr type="w" for="ch" forName="cycle_3" refType="w" fact="0.5"/>
              <dgm:constr type="h" for="ch" forName="cycle_3" refType="h" fact="0.33"/>
              <dgm:constr type="r" for="ch" forName="cycle_4" refType="w"/>
              <dgm:constr type="ctrY" for="ch" forName="cycle_4" refType="h" fact="0.5"/>
              <dgm:constr type="w" for="ch" forName="cycle_4" refType="w" fact="0.33"/>
              <dgm:constr type="h" for="ch" forName="cycle_4" refType="h" fact="0.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userS" for="des" ptType="node" refType="w" refFor="ch" refForName="textCenter" fact="0.67"/>
            </dgm:constrLst>
          </dgm:if>
          <dgm:if name="Name35" axis="ch ch" ptType="node node" func="cnt" op="equ" val="5">
            <dgm:constrLst>
              <dgm:constr type="ctrX" for="ch" forName="textCenter" refType="w" fact="0.5"/>
              <dgm:constr type="t" for="ch" forName="textCenter" refType="h" fact="0.42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l" for="ch" forName="cycle_2"/>
              <dgm:constr type="t" for="ch" forName="cycle_2" refType="h" fact="0.24"/>
              <dgm:constr type="w" for="ch" forName="cycle_2" refType="w" fact="0.33"/>
              <dgm:constr type="h" for="ch" forName="cycle_2" refType="w" refFor="ch" refForName="cycle_2"/>
              <dgm:constr type="l" for="ch" forName="cycle_3" refType="w" fact="0.11"/>
              <dgm:constr type="b" for="ch" forName="cycle_3" refType="h"/>
              <dgm:constr type="w" for="ch" forName="cycle_3" refType="w" fact="0.33"/>
              <dgm:constr type="h" for="ch" forName="cycle_3" refType="w" refFor="ch" refForName="cycle_3"/>
              <dgm:constr type="r" for="ch" forName="cycle_4" refType="w" fact="0.89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r" for="ch" forName="cycle_5" refType="w"/>
              <dgm:constr type="t" for="ch" forName="cycle_5" refType="h" fact="0.24"/>
              <dgm:constr type="w" for="ch" forName="cycle_5" refType="w" fact="0.33"/>
              <dgm:constr type="h" for="ch" forName="cycle_5" refType="w" refFor="ch" refForName="cycle_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userS" for="des" ptType="node" refType="w" refFor="ch" refForName="textCenter" fact="0.67"/>
            </dgm:constrLst>
          </dgm:if>
          <dgm:if name="Name36" axis="ch ch" ptType="node node" func="cnt" op="equ" val="6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l" for="ch" forName="cycle_2"/>
              <dgm:constr type="t" for="ch" forName="cycle_2" refType="h" fact="0.17"/>
              <dgm:constr type="w" for="ch" forName="cycle_2" refType="w" fact="0.33"/>
              <dgm:constr type="h" for="ch" forName="cycle_2" refType="w" refFor="ch" refForName="cycle_2"/>
              <dgm:constr type="l" for="ch" forName="cycle_3"/>
              <dgm:constr type="b" for="ch" forName="cycle_3" refType="h" fact="0.83"/>
              <dgm:constr type="w" for="ch" forName="cycle_3" refType="w" fact="0.33"/>
              <dgm:constr type="h" for="ch" forName="cycle_3" refType="w" refFor="ch" refForName="cycle_3"/>
              <dgm:constr type="ctrX" for="ch" forName="cycle_4" refType="w" fact="0.5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r" for="ch" forName="cycle_5" refType="w"/>
              <dgm:constr type="b" for="ch" forName="cycle_5" refType="h" fact="0.83"/>
              <dgm:constr type="w" for="ch" forName="cycle_5" refType="w" fact="0.33"/>
              <dgm:constr type="h" for="ch" forName="cycle_5" refType="w" refFor="ch" refForName="cycle_5"/>
              <dgm:constr type="r" for="ch" forName="cycle_6" refType="w"/>
              <dgm:constr type="t" for="ch" forName="cycle_6" refType="h" fact="0.17"/>
              <dgm:constr type="w" for="ch" forName="cycle_6" refType="w" fact="0.33"/>
              <dgm:constr type="h" for="ch" forName="cycle_6" refType="w" refFor="ch" refForName="cycle_6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userS" for="des" ptType="node" refType="w" refFor="ch" refForName="textCenter" fact="0.67"/>
            </dgm:constrLst>
          </dgm:if>
          <dgm:else name="Name37">
            <dgm:constrLst>
              <dgm:constr type="ctrX" for="ch" forName="textCenter" refType="w" fact="0.5"/>
              <dgm:constr type="t" for="ch" forName="textCenter" refType="h" fact="0.444"/>
              <dgm:constr type="w" for="ch" forName="textCenter" refType="w" fact="0.167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263"/>
              <dgm:constr type="h" for="ch" forName="cycle_1" refType="w" refFor="ch" refForName="cycle_1"/>
              <dgm:constr type="l" for="ch" forName="cycle_2" refType="w" fact="0.062"/>
              <dgm:constr type="t" for="ch" forName="cycle_2" refType="h" fact="0.141"/>
              <dgm:constr type="w" for="ch" forName="cycle_2" refType="w" fact="0.263"/>
              <dgm:constr type="h" for="ch" forName="cycle_2" refType="w" refFor="ch" refForName="cycle_2"/>
              <dgm:constr type="l" for="ch" forName="cycle_3"/>
              <dgm:constr type="b" for="ch" forName="cycle_3" refType="h" fact="0.74"/>
              <dgm:constr type="w" for="ch" forName="cycle_3" refType="w" fact="0.263"/>
              <dgm:constr type="h" for="ch" forName="cycle_3" refType="w" refFor="ch" refForName="cycle_3"/>
              <dgm:constr type="l" for="ch" forName="cycle_4" refType="w" fact="0.2"/>
              <dgm:constr type="b" for="ch" forName="cycle_4" refType="h"/>
              <dgm:constr type="w" for="ch" forName="cycle_4" refType="w" fact="0.263"/>
              <dgm:constr type="h" for="ch" forName="cycle_4" refType="w" refFor="ch" refForName="cycle_4"/>
              <dgm:constr type="r" for="ch" forName="cycle_5" refType="w" fact="0.8"/>
              <dgm:constr type="b" for="ch" forName="cycle_5" refType="h"/>
              <dgm:constr type="w" for="ch" forName="cycle_5" refType="w" fact="0.263"/>
              <dgm:constr type="h" for="ch" forName="cycle_5" refType="w" refFor="ch" refForName="cycle_5"/>
              <dgm:constr type="r" for="ch" forName="cycle_6" refType="w"/>
              <dgm:constr type="b" for="ch" forName="cycle_6" refType="h" fact="0.74"/>
              <dgm:constr type="w" for="ch" forName="cycle_6" refType="w" fact="0.263"/>
              <dgm:constr type="h" for="ch" forName="cycle_6" refType="w" refFor="ch" refForName="cycle_6"/>
              <dgm:constr type="r" for="ch" forName="cycle_7" refType="w" fact="0.938"/>
              <dgm:constr type="t" for="ch" forName="cycle_7" refType="h" fact="0.141"/>
              <dgm:constr type="w" for="ch" forName="cycle_7" refType="w" fact="0.263"/>
              <dgm:constr type="h" for="ch" forName="cycle_7" refType="w" refFor="ch" refForName="cycle_7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primFontSz" for="des" forName="childCenter7" refType="primFontSz" refFor="des" refForName="childCenter1" op="equ"/>
              <dgm:constr type="primFontSz" for="des" forName="text7" refType="primFontSz" refFor="des" refForName="text1" op="equ"/>
              <dgm:constr type="userS" for="des" ptType="node" refType="w" refFor="ch" refForName="textCenter" fact="0.67"/>
            </dgm:constrLst>
          </dgm:else>
        </dgm:choose>
      </dgm:else>
    </dgm:choose>
    <dgm:forEach name="Name38" axis="ch" ptType="node" cnt="1">
      <dgm:choose name="Name39">
        <dgm:if name="Name40" axis="des" func="maxDepth" op="lte" val="1">
          <dgm:layoutNode name="singleCycle">
            <dgm:choose name="Name41">
              <dgm:if name="Name42" axis="ch" ptType="node" func="cnt" op="equ" val="1">
                <dgm:choose name="Name43">
                  <dgm:if name="Name44" func="var" arg="dir" op="equ" val="norm">
                    <dgm:alg type="cycle">
                      <dgm:param type="stAng" val="90"/>
                      <dgm:param type="ctrShpMap" val="fNode"/>
                    </dgm:alg>
                  </dgm:if>
                  <dgm:else name="Name45">
                    <dgm:alg type="cycle">
                      <dgm:param type="stAng" val="-90"/>
                      <dgm:param type="spanAng" val="-360"/>
                      <dgm:param type="ctrShpMap" val="fNode"/>
                    </dgm:alg>
                  </dgm:else>
                </dgm:choose>
              </dgm:if>
              <dgm:else name="Name46">
                <dgm:choose name="Name47">
                  <dgm:if name="Name48" func="var" arg="dir" op="equ" val="norm">
                    <dgm:alg type="cycle">
                      <dgm:param type="ctrShpMap" val="fNode"/>
                    </dgm:alg>
                  </dgm:if>
                  <dgm:else name="Name49">
                    <dgm:alg type="cycle">
                      <dgm:param type="spanAng" val="-360"/>
                      <dgm:param type="ctrShpMap" val="fNode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hoose name="Name50">
              <dgm:if name="Name51" axis="ch" ptType="node" func="cnt" op="equ" val="0">
                <dgm:constrLst>
                  <dgm:constr type="w" for="ch" forName="singleCenter" refType="w"/>
                  <dgm:constr type="h" for="ch" forName="singleCenter" refType="w" refFor="ch" refForName="singleCenter"/>
                </dgm:constrLst>
              </dgm:if>
              <dgm:if name="Name52" axis="ch" ptType="node" func="cnt" op="equ" val="1">
                <dgm:constrLst>
                  <dgm:constr type="w" for="ch" forName="singleCenter" refType="w" fact="0.5"/>
                  <dgm:constr type="h" for="ch" forName="singleCenter" refType="w" refFor="ch" refForName="singleCenter"/>
                  <dgm:constr type="userS" for="ch" ptType="node" refType="w" refFor="ch" refForName="singleCenter" fact="0.67"/>
                </dgm:constrLst>
              </dgm:if>
              <dgm:else name="Name53">
                <dgm:constrLst>
                  <dgm:constr type="w" for="ch" forName="singleCenter" refType="w" fact="0.3"/>
                  <dgm:constr type="h" for="ch" forName="singleCenter" refType="w" refFor="ch" refForName="singleCenter"/>
                  <dgm:constr type="userS" for="ch" ptType="node" refType="w" refFor="ch" refForName="singleCenter" fact="0.67"/>
                </dgm:constrLst>
              </dgm:else>
            </dgm:choose>
            <dgm:layoutNode name="singleCenter" styleLbl="node1">
              <dgm:varLst>
                <dgm:chMax val="7"/>
                <dgm:chPref val="7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self" ptType="node"/>
              <dgm:constrLst>
                <dgm:constr type="tMarg" refType="primFontSz" fact="0.2"/>
                <dgm:constr type="bMarg" refType="primFontSz" fact="0.2"/>
                <dgm:constr type="lMarg" refType="primFontSz" fact="0.2"/>
                <dgm:constr type="rMarg" refType="primFontSz" fact="0.2"/>
              </dgm:constrLst>
              <dgm:ruleLst>
                <dgm:rule type="primFontSz" val="5" fact="NaN" max="NaN"/>
              </dgm:ruleLst>
            </dgm:layoutNode>
            <dgm:forEach name="Name54" axis="ch" cnt="21">
              <dgm:forEach name="Name55" axis="self" ptType="parTrans">
                <dgm:layoutNode name="Name56">
                  <dgm:alg type="conn">
                    <dgm:param type="dim" val="1D"/>
                    <dgm:param type="begPts" val="auto"/>
                    <dgm:param type="endPts" val="auto"/>
                    <dgm:param type="begSty" val="noArr"/>
                    <dgm:param type="endSty" val="noArr"/>
                  </dgm:alg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</dgm:layoutNode>
              </dgm:forEach>
              <dgm:forEach name="Name57" axis="self" ptType="node">
                <dgm:layoutNode name="text0" styleLbl="node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/>
                  </dgm:shape>
                  <dgm:presOf axis="desOrSelf" ptType="node"/>
                  <dgm:constrLst>
                    <dgm:constr type="userS"/>
                    <dgm:constr type="w" refType="userS"/>
                    <dgm:constr type="h" refType="w"/>
                    <dgm:constr type="tMarg" refType="primFontSz" fact="0.2"/>
                    <dgm:constr type="bMarg" refType="primFontSz" fact="0.2"/>
                    <dgm:constr type="lMarg" refType="primFontSz" fact="0.2"/>
                    <dgm:constr type="rMarg" refType="primFontSz" fact="0.2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if>
        <dgm:else name="Name58">
          <dgm:layoutNode name="textCenter" styleLbl="node1">
            <dgm:alg type="tx"/>
            <dgm:shape xmlns:r="http://schemas.openxmlformats.org/officeDocument/2006/relationships" type="roundRect" r:blip="">
              <dgm:adjLst/>
            </dgm:shape>
            <dgm:presOf axis="self" ptType="node"/>
            <dgm:constrLst>
              <dgm:constr type="tMarg" refType="primFontSz" fact="0.2"/>
              <dgm:constr type="bMarg" refType="primFontSz" fact="0.2"/>
              <dgm:constr type="lMarg" refType="primFontSz" fact="0.2"/>
              <dgm:constr type="rMarg" refType="primFontSz" fact="0.2"/>
            </dgm:constrLst>
            <dgm:ruleLst>
              <dgm:rule type="primFontSz" val="5" fact="NaN" max="NaN"/>
            </dgm:ruleLst>
          </dgm:layoutNode>
          <dgm:choose name="Name59">
            <dgm:if name="Name60" axis="ch" ptType="node" func="cnt" op="gte" val="1">
              <dgm:layoutNode name="cycle_1">
                <dgm:choose name="Name61">
                  <dgm:if name="Name62" func="var" arg="dir" op="equ" val="norm">
                    <dgm:choose name="Name63">
                      <dgm:if name="Name64" axis="ch" ptType="node" func="cnt" op="equ" val="1">
                        <dgm:choose name="Name65">
                          <dgm:if name="Name66" axis="ch ch" ptType="node node" st="1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67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90"/>
                            </dgm:alg>
                          </dgm:if>
                          <dgm:else name="Name68">
                            <dgm:alg type="cycle">
                              <dgm:param type="ctrShpMap" val="fNode"/>
                              <dgm:param type="stAng" val="0"/>
                              <dgm:param type="spanAng" val="180"/>
                            </dgm:alg>
                          </dgm:else>
                        </dgm:choose>
                      </dgm:if>
                      <dgm:if name="Name69" axis="ch" ptType="node" func="cnt" op="equ" val="2">
                        <dgm:choose name="Name70">
                          <dgm:if name="Name7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7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73">
                            <dgm:alg type="cycle">
                              <dgm:param type="ctrShpMap" val="fNode"/>
                              <dgm:param type="stAng" val="270"/>
                              <dgm:param type="spanAng" val="180"/>
                            </dgm:alg>
                          </dgm:else>
                        </dgm:choose>
                      </dgm:if>
                      <dgm:if name="Name74" axis="ch" ptType="node" func="cnt" op="equ" val="3">
                        <dgm:choose name="Name75">
                          <dgm:if name="Name7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7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78">
                            <dgm:alg type="cycle">
                              <dgm:param type="ctrShpMap" val="fNode"/>
                              <dgm:param type="stAng" val="270"/>
                              <dgm:param type="spanAng" val="180"/>
                            </dgm:alg>
                          </dgm:else>
                        </dgm:choose>
                      </dgm:if>
                      <dgm:if name="Name79" axis="ch" ptType="node" func="cnt" op="equ" val="4">
                        <dgm:choose name="Name80">
                          <dgm:if name="Name8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8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83">
                            <dgm:alg type="cycle">
                              <dgm:param type="ctrShpMap" val="fNode"/>
                              <dgm:param type="stAng" val="292.5"/>
                              <dgm:param type="spanAng" val="135"/>
                            </dgm:alg>
                          </dgm:else>
                        </dgm:choose>
                      </dgm:if>
                      <dgm:if name="Name84" axis="ch" ptType="node" func="cnt" op="equ" val="5">
                        <dgm:choose name="Name85">
                          <dgm:if name="Name8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8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8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89" axis="ch" ptType="node" func="cnt" op="equ" val="6">
                        <dgm:choose name="Name90">
                          <dgm:if name="Name9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9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93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94" axis="ch" ptType="node" func="cnt" op="gte" val="7">
                        <dgm:choose name="Name95">
                          <dgm:if name="Name9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9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9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99"/>
                    </dgm:choose>
                  </dgm:if>
                  <dgm:else name="Name100">
                    <dgm:choose name="Name101">
                      <dgm:if name="Name102" axis="ch" ptType="node" func="cnt" op="equ" val="1">
                        <dgm:choose name="Name103">
                          <dgm:if name="Name104" axis="ch ch" ptType="node node" st="1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105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-90"/>
                            </dgm:alg>
                          </dgm:if>
                          <dgm:else name="Name106">
                            <dgm:alg type="cycle">
                              <dgm:param type="ctrShpMap" val="fNode"/>
                              <dgm:param type="stAng" val="0"/>
                              <dgm:param type="spanAng" val="-180"/>
                            </dgm:alg>
                          </dgm:else>
                        </dgm:choose>
                      </dgm:if>
                      <dgm:if name="Name107" axis="ch" ptType="node" func="cnt" op="equ" val="2">
                        <dgm:choose name="Name108">
                          <dgm:if name="Name10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1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11">
                            <dgm:alg type="cycle">
                              <dgm:param type="ctrShpMap" val="fNode"/>
                              <dgm:param type="stAng" val="90"/>
                              <dgm:param type="spanAng" val="-180"/>
                            </dgm:alg>
                          </dgm:else>
                        </dgm:choose>
                      </dgm:if>
                      <dgm:if name="Name112" axis="ch" ptType="node" func="cnt" op="equ" val="3">
                        <dgm:choose name="Name113">
                          <dgm:if name="Name11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1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16">
                            <dgm:alg type="cycle">
                              <dgm:param type="ctrShpMap" val="fNode"/>
                              <dgm:param type="stAng" val="90"/>
                              <dgm:param type="spanAng" val="-180"/>
                            </dgm:alg>
                          </dgm:else>
                        </dgm:choose>
                      </dgm:if>
                      <dgm:if name="Name117" axis="ch" ptType="node" func="cnt" op="equ" val="4">
                        <dgm:choose name="Name118">
                          <dgm:if name="Name11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2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21">
                            <dgm:alg type="cycle">
                              <dgm:param type="ctrShpMap" val="fNode"/>
                              <dgm:param type="stAng" val="67.5"/>
                              <dgm:param type="spanAng" val="-135"/>
                            </dgm:alg>
                          </dgm:else>
                        </dgm:choose>
                      </dgm:if>
                      <dgm:if name="Name122" axis="ch" ptType="node" func="cnt" op="equ" val="5">
                        <dgm:choose name="Name123">
                          <dgm:if name="Name12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2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2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127" axis="ch" ptType="node" func="cnt" op="equ" val="6">
                        <dgm:choose name="Name128">
                          <dgm:if name="Name12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3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31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132" axis="ch" ptType="node" func="cnt" op="gte" val="7">
                        <dgm:choose name="Name133">
                          <dgm:if name="Name13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3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3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137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138" axis="ch" ptType="node" cnt="1">
                  <dgm:layoutNode name="childCenter1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139" axis="ch">
                    <dgm:forEach name="Name140" axis="self" ptType="parTrans">
                      <dgm:layoutNode name="Name141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142" axis="self" ptType="node">
                      <dgm:layoutNode name="text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143" axis="ch" ptType="parTrans" cnt="1">
                <dgm:layoutNode name="Name144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1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145"/>
          </dgm:choose>
          <dgm:choose name="Name146">
            <dgm:if name="Name147" axis="ch" ptType="node" func="cnt" op="gte" val="2">
              <dgm:layoutNode name="cycle_2">
                <dgm:choose name="Name148">
                  <dgm:if name="Name149" func="var" arg="dir" op="equ" val="norm">
                    <dgm:choose name="Name150">
                      <dgm:if name="Name151" axis="ch" ptType="node" func="cnt" op="equ" val="2">
                        <dgm:choose name="Name152">
                          <dgm:if name="Name153" axis="ch ch" ptType="node node" st="2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154" axis="ch ch" ptType="node node" st="2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155">
                            <dgm:alg type="cycle">
                              <dgm:param type="ctrShpMap" val="fNode"/>
                              <dgm:param type="stAng" val="90"/>
                              <dgm:param type="spanAng" val="180"/>
                            </dgm:alg>
                          </dgm:else>
                        </dgm:choose>
                      </dgm:if>
                      <dgm:if name="Name156" axis="ch" ptType="node" func="cnt" op="equ" val="3">
                        <dgm:choose name="Name157">
                          <dgm:if name="Name158" axis="ch ch" ptType="node node" st="2 1" cnt="1 0" func="cnt" op="equ" val="1">
                            <dgm:alg type="cycle">
                              <dgm:param type="ctrShpMap" val="fNode"/>
                              <dgm:param type="stAng" val="120"/>
                              <dgm:param type="horzAlign" val="r"/>
                              <dgm:param type="vertAlign" val="b"/>
                            </dgm:alg>
                          </dgm:if>
                          <dgm:if name="Name159" axis="ch ch" ptType="node node" st="2 1" cnt="1 0" func="cnt" op="equ" val="2">
                            <dgm:alg type="cycle">
                              <dgm:param type="ctrShpMap" val="fNode"/>
                              <dgm:param type="stAng" val="75"/>
                              <dgm:param type="spanAng" val="90"/>
                              <dgm:param type="horzAlign" val="r"/>
                              <dgm:param type="vertAlign" val="b"/>
                            </dgm:alg>
                          </dgm:if>
                          <dgm:else name="Name160">
                            <dgm:alg type="cycle">
                              <dgm:param type="ctrShpMap" val="fNode"/>
                              <dgm:param type="stAng" val="30"/>
                              <dgm:param type="spanAng" val="180"/>
                            </dgm:alg>
                          </dgm:else>
                        </dgm:choose>
                      </dgm:if>
                      <dgm:if name="Name161" axis="ch" ptType="node" func="cnt" op="equ" val="4">
                        <dgm:choose name="Name162">
                          <dgm:if name="Name163" axis="ch ch" ptType="node node" st="2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164" axis="ch ch" ptType="node node" st="2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90"/>
                            </dgm:alg>
                          </dgm:if>
                          <dgm:else name="Name165">
                            <dgm:alg type="cycle">
                              <dgm:param type="ctrShpMap" val="fNode"/>
                              <dgm:param type="stAng" val="22.5"/>
                              <dgm:param type="spanAng" val="135"/>
                            </dgm:alg>
                          </dgm:else>
                        </dgm:choose>
                      </dgm:if>
                      <dgm:if name="Name166" axis="ch" ptType="node" func="cnt" op="equ" val="5">
                        <dgm:choose name="Name167">
                          <dgm:if name="Name168" axis="ch ch" ptType="node node" st="2 1" cnt="1 0" func="cnt" op="equ" val="1">
                            <dgm:alg type="cycle">
                              <dgm:param type="ctrShpMap" val="fNode"/>
                              <dgm:param type="stAng" val="72"/>
                            </dgm:alg>
                          </dgm:if>
                          <dgm:if name="Name169" axis="ch ch" ptType="node node" st="2 1" cnt="1 0" func="cnt" op="equ" val="2">
                            <dgm:alg type="cycle">
                              <dgm:param type="ctrShpMap" val="fNode"/>
                              <dgm:param type="stAng" val="27"/>
                              <dgm:param type="spanAng" val="90"/>
                            </dgm:alg>
                          </dgm:if>
                          <dgm:else name="Name17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171" axis="ch" ptType="node" func="cnt" op="equ" val="6">
                        <dgm:choose name="Name172">
                          <dgm:if name="Name173" axis="ch ch" ptType="node node" st="2 1" cnt="1 0" func="cnt" op="equ" val="1">
                            <dgm:alg type="cycle">
                              <dgm:param type="ctrShpMap" val="fNode"/>
                              <dgm:param type="stAng" val="60"/>
                            </dgm:alg>
                          </dgm:if>
                          <dgm:if name="Name174" axis="ch ch" ptType="node node" st="2 1" cnt="1 0" func="cnt" op="equ" val="2">
                            <dgm:alg type="cycle">
                              <dgm:param type="ctrShpMap" val="fNode"/>
                              <dgm:param type="stAng" val="15"/>
                              <dgm:param type="spanAng" val="90"/>
                            </dgm:alg>
                          </dgm:if>
                          <dgm:else name="Name175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176" axis="ch" ptType="node" func="cnt" op="gte" val="7">
                        <dgm:choose name="Name177">
                          <dgm:if name="Name178" axis="ch ch" ptType="node node" st="2 1" cnt="1 0" func="cnt" op="equ" val="1">
                            <dgm:alg type="cycle">
                              <dgm:param type="ctrShpMap" val="fNode"/>
                              <dgm:param type="stAng" val="51"/>
                            </dgm:alg>
                          </dgm:if>
                          <dgm:if name="Name179" axis="ch ch" ptType="node node" st="2 1" cnt="1 0" func="cnt" op="equ" val="2">
                            <dgm:alg type="cycle">
                              <dgm:param type="ctrShpMap" val="fNode"/>
                              <dgm:param type="stAng" val="6"/>
                              <dgm:param type="spanAng" val="90"/>
                            </dgm:alg>
                          </dgm:if>
                          <dgm:else name="Name18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181"/>
                    </dgm:choose>
                  </dgm:if>
                  <dgm:else name="Name182">
                    <dgm:choose name="Name183">
                      <dgm:if name="Name184" axis="ch" ptType="node" func="cnt" op="equ" val="2">
                        <dgm:choose name="Name185">
                          <dgm:if name="Name186" axis="ch ch" ptType="node node" st="2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187" axis="ch ch" ptType="node node" st="2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188">
                            <dgm:alg type="cycle">
                              <dgm:param type="ctrShpMap" val="fNode"/>
                              <dgm:param type="stAng" val="270"/>
                              <dgm:param type="spanAng" val="-180"/>
                            </dgm:alg>
                          </dgm:else>
                        </dgm:choose>
                      </dgm:if>
                      <dgm:if name="Name189" axis="ch" ptType="node" func="cnt" op="equ" val="3">
                        <dgm:choose name="Name190">
                          <dgm:if name="Name191" axis="ch ch" ptType="node node" st="2 1" cnt="1 0" func="cnt" op="equ" val="1">
                            <dgm:alg type="cycle">
                              <dgm:param type="ctrShpMap" val="fNode"/>
                              <dgm:param type="stAng" val="240"/>
                              <dgm:param type="horzAlign" val="l"/>
                              <dgm:param type="vertAlign" val="b"/>
                            </dgm:alg>
                          </dgm:if>
                          <dgm:if name="Name192" axis="ch ch" ptType="node node" st="2 1" cnt="1 0" func="cnt" op="equ" val="2">
                            <dgm:alg type="cycle">
                              <dgm:param type="ctrShpMap" val="fNode"/>
                              <dgm:param type="stAng" val="285"/>
                              <dgm:param type="spanAng" val="-90"/>
                              <dgm:param type="horzAlign" val="l"/>
                              <dgm:param type="vertAlign" val="b"/>
                            </dgm:alg>
                          </dgm:if>
                          <dgm:else name="Name193">
                            <dgm:alg type="cycle">
                              <dgm:param type="ctrShpMap" val="fNode"/>
                              <dgm:param type="stAng" val="330"/>
                              <dgm:param type="spanAng" val="-180"/>
                            </dgm:alg>
                          </dgm:else>
                        </dgm:choose>
                      </dgm:if>
                      <dgm:if name="Name194" axis="ch" ptType="node" func="cnt" op="equ" val="4">
                        <dgm:choose name="Name195">
                          <dgm:if name="Name196" axis="ch ch" ptType="node node" st="2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197" axis="ch ch" ptType="node node" st="2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-90"/>
                            </dgm:alg>
                          </dgm:if>
                          <dgm:else name="Name198">
                            <dgm:alg type="cycle">
                              <dgm:param type="ctrShpMap" val="fNode"/>
                              <dgm:param type="stAng" val="337.5"/>
                              <dgm:param type="spanAng" val="-135"/>
                            </dgm:alg>
                          </dgm:else>
                        </dgm:choose>
                      </dgm:if>
                      <dgm:if name="Name199" axis="ch" ptType="node" func="cnt" op="equ" val="5">
                        <dgm:choose name="Name200">
                          <dgm:if name="Name201" axis="ch ch" ptType="node node" st="2 1" cnt="1 0" func="cnt" op="equ" val="1">
                            <dgm:alg type="cycle">
                              <dgm:param type="ctrShpMap" val="fNode"/>
                              <dgm:param type="stAng" val="288"/>
                            </dgm:alg>
                          </dgm:if>
                          <dgm:if name="Name202" axis="ch ch" ptType="node node" st="2 1" cnt="1 0" func="cnt" op="equ" val="2">
                            <dgm:alg type="cycle">
                              <dgm:param type="ctrShpMap" val="fNode"/>
                              <dgm:param type="stAng" val="333"/>
                              <dgm:param type="spanAng" val="-90"/>
                            </dgm:alg>
                          </dgm:if>
                          <dgm:else name="Name203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04" axis="ch" ptType="node" func="cnt" op="equ" val="6">
                        <dgm:choose name="Name205">
                          <dgm:if name="Name206" axis="ch ch" ptType="node node" st="2 1" cnt="1 0" func="cnt" op="equ" val="1">
                            <dgm:alg type="cycle">
                              <dgm:param type="ctrShpMap" val="fNode"/>
                              <dgm:param type="stAng" val="300"/>
                            </dgm:alg>
                          </dgm:if>
                          <dgm:if name="Name207" axis="ch ch" ptType="node node" st="2 1" cnt="1 0" func="cnt" op="equ" val="2">
                            <dgm:alg type="cycle">
                              <dgm:param type="ctrShpMap" val="fNode"/>
                              <dgm:param type="stAng" val="345"/>
                              <dgm:param type="spanAng" val="-90"/>
                            </dgm:alg>
                          </dgm:if>
                          <dgm:else name="Name208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09" axis="ch" ptType="node" func="cnt" op="gte" val="7">
                        <dgm:choose name="Name210">
                          <dgm:if name="Name211" axis="ch ch" ptType="node node" st="2 1" cnt="1 0" func="cnt" op="equ" val="1">
                            <dgm:alg type="cycle">
                              <dgm:param type="ctrShpMap" val="fNode"/>
                              <dgm:param type="stAng" val="308"/>
                            </dgm:alg>
                          </dgm:if>
                          <dgm:if name="Name212" axis="ch ch" ptType="node node" st="2 1" cnt="1 0" func="cnt" op="equ" val="2">
                            <dgm:alg type="cycle">
                              <dgm:param type="ctrShpMap" val="fNode"/>
                              <dgm:param type="stAng" val="353"/>
                              <dgm:param type="spanAng" val="-90"/>
                            </dgm:alg>
                          </dgm:if>
                          <dgm:else name="Name213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214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215" axis="ch" ptType="node" st="2" cnt="1">
                  <dgm:layoutNode name="childCenter2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216" axis="ch">
                    <dgm:forEach name="Name217" axis="self" ptType="parTrans">
                      <dgm:layoutNode name="Name218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219" axis="self" ptType="node">
                      <dgm:layoutNode name="text2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220" axis="ch" ptType="parTrans" st="2" cnt="1">
                <dgm:layoutNode name="Name221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222"/>
          </dgm:choose>
          <dgm:choose name="Name223">
            <dgm:if name="Name224" axis="ch" ptType="node" func="cnt" op="gte" val="3">
              <dgm:layoutNode name="cycle_3">
                <dgm:choose name="Name225">
                  <dgm:if name="Name226" func="var" arg="dir" op="equ" val="norm">
                    <dgm:choose name="Name227">
                      <dgm:if name="Name228" axis="ch" ptType="node" func="cnt" op="equ" val="3">
                        <dgm:choose name="Name229">
                          <dgm:if name="Name230" axis="ch ch" ptType="node node" st="3 1" cnt="1 0" func="cnt" op="equ" val="1">
                            <dgm:alg type="cycle">
                              <dgm:param type="ctrShpMap" val="fNode"/>
                              <dgm:param type="stAng" val="240"/>
                              <dgm:param type="horzAlign" val="l"/>
                              <dgm:param type="vertAlign" val="b"/>
                            </dgm:alg>
                          </dgm:if>
                          <dgm:if name="Name231" axis="ch ch" ptType="node node" st="3 1" cnt="1 0" func="cnt" op="equ" val="2">
                            <dgm:alg type="cycle">
                              <dgm:param type="ctrShpMap" val="fNode"/>
                              <dgm:param type="stAng" val="195"/>
                              <dgm:param type="spanAng" val="90"/>
                              <dgm:param type="horzAlign" val="l"/>
                              <dgm:param type="vertAlign" val="b"/>
                            </dgm:alg>
                          </dgm:if>
                          <dgm:else name="Name232">
                            <dgm:alg type="cycle">
                              <dgm:param type="ctrShpMap" val="fNode"/>
                              <dgm:param type="stAng" val="150"/>
                              <dgm:param type="spanAng" val="180"/>
                            </dgm:alg>
                          </dgm:else>
                        </dgm:choose>
                      </dgm:if>
                      <dgm:if name="Name233" axis="ch" ptType="node" func="cnt" op="equ" val="4">
                        <dgm:choose name="Name234">
                          <dgm:if name="Name235" axis="ch ch" ptType="node node" st="3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236" axis="ch ch" ptType="node node" st="3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237">
                            <dgm:alg type="cycle">
                              <dgm:param type="ctrShpMap" val="fNode"/>
                              <dgm:param type="stAng" val="112.5"/>
                              <dgm:param type="spanAng" val="135"/>
                            </dgm:alg>
                          </dgm:else>
                        </dgm:choose>
                      </dgm:if>
                      <dgm:if name="Name238" axis="ch" ptType="node" func="cnt" op="equ" val="5">
                        <dgm:choose name="Name239">
                          <dgm:if name="Name240" axis="ch ch" ptType="node node" st="3 1" cnt="1 0" func="cnt" op="equ" val="1">
                            <dgm:alg type="cycle">
                              <dgm:param type="ctrShpMap" val="fNode"/>
                              <dgm:param type="stAng" val="144"/>
                            </dgm:alg>
                          </dgm:if>
                          <dgm:if name="Name241" axis="ch ch" ptType="node node" st="3 1" cnt="1 0" func="cnt" op="equ" val="2">
                            <dgm:alg type="cycle">
                              <dgm:param type="ctrShpMap" val="fNode"/>
                              <dgm:param type="stAng" val="99"/>
                              <dgm:param type="spanAng" val="90"/>
                            </dgm:alg>
                          </dgm:if>
                          <dgm:else name="Name242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243" axis="ch" ptType="node" func="cnt" op="equ" val="6">
                        <dgm:choose name="Name244">
                          <dgm:if name="Name245" axis="ch ch" ptType="node node" st="3 1" cnt="1 0" func="cnt" op="equ" val="1">
                            <dgm:alg type="cycle">
                              <dgm:param type="ctrShpMap" val="fNode"/>
                              <dgm:param type="stAng" val="120"/>
                            </dgm:alg>
                          </dgm:if>
                          <dgm:if name="Name246" axis="ch ch" ptType="node node" st="3 1" cnt="1 0" func="cnt" op="equ" val="2">
                            <dgm:alg type="cycle">
                              <dgm:param type="ctrShpMap" val="fNode"/>
                              <dgm:param type="stAng" val="75"/>
                              <dgm:param type="spanAng" val="90"/>
                            </dgm:alg>
                          </dgm:if>
                          <dgm:else name="Name247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248" axis="ch" ptType="node" func="cnt" op="gte" val="7">
                        <dgm:choose name="Name249">
                          <dgm:if name="Name250" axis="ch ch" ptType="node node" st="3 1" cnt="1 0" func="cnt" op="equ" val="1">
                            <dgm:alg type="cycle">
                              <dgm:param type="ctrShpMap" val="fNode"/>
                              <dgm:param type="stAng" val="102"/>
                            </dgm:alg>
                          </dgm:if>
                          <dgm:if name="Name251" axis="ch ch" ptType="node node" st="3 1" cnt="1 0" func="cnt" op="equ" val="2">
                            <dgm:alg type="cycle">
                              <dgm:param type="ctrShpMap" val="fNode"/>
                              <dgm:param type="stAng" val="57"/>
                              <dgm:param type="spanAng" val="90"/>
                            </dgm:alg>
                          </dgm:if>
                          <dgm:else name="Name252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253"/>
                    </dgm:choose>
                  </dgm:if>
                  <dgm:else name="Name254">
                    <dgm:choose name="Name255">
                      <dgm:if name="Name256" axis="ch" ptType="node" func="cnt" op="equ" val="3">
                        <dgm:choose name="Name257">
                          <dgm:if name="Name258" axis="ch ch" ptType="node node" st="3 1" cnt="1 0" func="cnt" op="equ" val="1">
                            <dgm:alg type="cycle">
                              <dgm:param type="ctrShpMap" val="fNode"/>
                              <dgm:param type="stAng" val="120"/>
                              <dgm:param type="horzAlign" val="r"/>
                              <dgm:param type="vertAlign" val="b"/>
                            </dgm:alg>
                          </dgm:if>
                          <dgm:if name="Name259" axis="ch ch" ptType="node node" st="3 1" cnt="1 0" func="cnt" op="equ" val="2">
                            <dgm:alg type="cycle">
                              <dgm:param type="ctrShpMap" val="fNode"/>
                              <dgm:param type="stAng" val="165"/>
                              <dgm:param type="spanAng" val="-90"/>
                              <dgm:param type="horzAlign" val="r"/>
                              <dgm:param type="vertAlign" val="b"/>
                            </dgm:alg>
                          </dgm:if>
                          <dgm:else name="Name260">
                            <dgm:alg type="cycle">
                              <dgm:param type="ctrShpMap" val="fNode"/>
                              <dgm:param type="stAng" val="210"/>
                              <dgm:param type="spanAng" val="-180"/>
                            </dgm:alg>
                          </dgm:else>
                        </dgm:choose>
                      </dgm:if>
                      <dgm:if name="Name261" axis="ch" ptType="node" func="cnt" op="equ" val="4">
                        <dgm:choose name="Name262">
                          <dgm:if name="Name263" axis="ch ch" ptType="node node" st="3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264" axis="ch ch" ptType="node node" st="3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265">
                            <dgm:alg type="cycle">
                              <dgm:param type="ctrShpMap" val="fNode"/>
                              <dgm:param type="stAng" val="247.5"/>
                              <dgm:param type="spanAng" val="-135"/>
                            </dgm:alg>
                          </dgm:else>
                        </dgm:choose>
                      </dgm:if>
                      <dgm:if name="Name266" axis="ch" ptType="node" func="cnt" op="equ" val="5">
                        <dgm:choose name="Name267">
                          <dgm:if name="Name268" axis="ch ch" ptType="node node" st="3 1" cnt="1 0" func="cnt" op="equ" val="1">
                            <dgm:alg type="cycle">
                              <dgm:param type="ctrShpMap" val="fNode"/>
                              <dgm:param type="stAng" val="216"/>
                            </dgm:alg>
                          </dgm:if>
                          <dgm:if name="Name269" axis="ch ch" ptType="node node" st="3 1" cnt="1 0" func="cnt" op="equ" val="2">
                            <dgm:alg type="cycle">
                              <dgm:param type="ctrShpMap" val="fNode"/>
                              <dgm:param type="stAng" val="261"/>
                              <dgm:param type="spanAng" val="-90"/>
                            </dgm:alg>
                          </dgm:if>
                          <dgm:else name="Name270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71" axis="ch" ptType="node" func="cnt" op="equ" val="6">
                        <dgm:choose name="Name272">
                          <dgm:if name="Name273" axis="ch ch" ptType="node node" st="3 1" cnt="1 0" func="cnt" op="equ" val="1">
                            <dgm:alg type="cycle">
                              <dgm:param type="ctrShpMap" val="fNode"/>
                              <dgm:param type="stAng" val="240"/>
                            </dgm:alg>
                          </dgm:if>
                          <dgm:if name="Name274" axis="ch ch" ptType="node node" st="3 1" cnt="1 0" func="cnt" op="equ" val="2">
                            <dgm:alg type="cycle">
                              <dgm:param type="ctrShpMap" val="fNode"/>
                              <dgm:param type="stAng" val="285"/>
                              <dgm:param type="spanAng" val="-90"/>
                            </dgm:alg>
                          </dgm:if>
                          <dgm:else name="Name275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76" axis="ch" ptType="node" func="cnt" op="gte" val="7">
                        <dgm:choose name="Name277">
                          <dgm:if name="Name278" axis="ch ch" ptType="node node" st="3 1" cnt="1 0" func="cnt" op="equ" val="1">
                            <dgm:alg type="cycle">
                              <dgm:param type="ctrShpMap" val="fNode"/>
                              <dgm:param type="stAng" val="257"/>
                            </dgm:alg>
                          </dgm:if>
                          <dgm:if name="Name279" axis="ch ch" ptType="node node" st="3 1" cnt="1 0" func="cnt" op="equ" val="2">
                            <dgm:alg type="cycle">
                              <dgm:param type="ctrShpMap" val="fNode"/>
                              <dgm:param type="stAng" val="302"/>
                              <dgm:param type="spanAng" val="-90"/>
                            </dgm:alg>
                          </dgm:if>
                          <dgm:else name="Name280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281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282" axis="ch" ptType="node" st="3" cnt="1">
                  <dgm:layoutNode name="childCenter3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283" axis="ch">
                    <dgm:forEach name="Name284" axis="self" ptType="parTrans">
                      <dgm:layoutNode name="Name285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286" axis="self" ptType="node">
                      <dgm:layoutNode name="text3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287" axis="ch" ptType="parTrans" st="3" cnt="1">
                <dgm:layoutNode name="Name288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3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289"/>
          </dgm:choose>
          <dgm:choose name="Name290">
            <dgm:if name="Name291" axis="ch" ptType="node" func="cnt" op="gte" val="4">
              <dgm:layoutNode name="cycle_4">
                <dgm:choose name="Name292">
                  <dgm:if name="Name293" func="var" arg="dir" op="equ" val="norm">
                    <dgm:choose name="Name294">
                      <dgm:if name="Name295" axis="ch" ptType="node" func="cnt" op="equ" val="4">
                        <dgm:choose name="Name296">
                          <dgm:if name="Name297" axis="ch ch" ptType="node node" st="4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298" axis="ch ch" ptType="node node" st="4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90"/>
                            </dgm:alg>
                          </dgm:if>
                          <dgm:else name="Name299">
                            <dgm:alg type="cycle">
                              <dgm:param type="ctrShpMap" val="fNode"/>
                              <dgm:param type="stAng" val="202.5"/>
                              <dgm:param type="spanAng" val="135"/>
                            </dgm:alg>
                          </dgm:else>
                        </dgm:choose>
                      </dgm:if>
                      <dgm:if name="Name300" axis="ch" ptType="node" func="cnt" op="equ" val="5">
                        <dgm:choose name="Name301">
                          <dgm:if name="Name302" axis="ch ch" ptType="node node" st="4 1" cnt="1 0" func="cnt" op="equ" val="1">
                            <dgm:alg type="cycle">
                              <dgm:param type="ctrShpMap" val="fNode"/>
                              <dgm:param type="stAng" val="216"/>
                            </dgm:alg>
                          </dgm:if>
                          <dgm:if name="Name303" axis="ch ch" ptType="node node" st="4 1" cnt="1 0" func="cnt" op="equ" val="2">
                            <dgm:alg type="cycle">
                              <dgm:param type="ctrShpMap" val="fNode"/>
                              <dgm:param type="stAng" val="171"/>
                              <dgm:param type="spanAng" val="90"/>
                            </dgm:alg>
                          </dgm:if>
                          <dgm:else name="Name304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05" axis="ch" ptType="node" func="cnt" op="equ" val="6">
                        <dgm:choose name="Name306">
                          <dgm:if name="Name307" axis="ch ch" ptType="node node" st="4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308" axis="ch ch" ptType="node node" st="4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309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10" axis="ch" ptType="node" func="cnt" op="gte" val="7">
                        <dgm:choose name="Name311">
                          <dgm:if name="Name312" axis="ch ch" ptType="node node" st="4 1" cnt="1 0" func="cnt" op="equ" val="1">
                            <dgm:alg type="cycle">
                              <dgm:param type="ctrShpMap" val="fNode"/>
                              <dgm:param type="stAng" val="154"/>
                            </dgm:alg>
                          </dgm:if>
                          <dgm:if name="Name313" axis="ch ch" ptType="node node" st="4 1" cnt="1 0" func="cnt" op="equ" val="2">
                            <dgm:alg type="cycle">
                              <dgm:param type="ctrShpMap" val="fNode"/>
                              <dgm:param type="stAng" val="109"/>
                              <dgm:param type="spanAng" val="90"/>
                            </dgm:alg>
                          </dgm:if>
                          <dgm:else name="Name314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315"/>
                    </dgm:choose>
                  </dgm:if>
                  <dgm:else name="Name316">
                    <dgm:choose name="Name317">
                      <dgm:if name="Name318" axis="ch" ptType="node" func="cnt" op="equ" val="4">
                        <dgm:choose name="Name319">
                          <dgm:if name="Name320" axis="ch ch" ptType="node node" st="4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321" axis="ch ch" ptType="node node" st="4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-90"/>
                            </dgm:alg>
                          </dgm:if>
                          <dgm:else name="Name322">
                            <dgm:alg type="cycle">
                              <dgm:param type="ctrShpMap" val="fNode"/>
                              <dgm:param type="stAng" val="157.5"/>
                              <dgm:param type="spanAng" val="-135"/>
                            </dgm:alg>
                          </dgm:else>
                        </dgm:choose>
                      </dgm:if>
                      <dgm:if name="Name323" axis="ch" ptType="node" func="cnt" op="equ" val="5">
                        <dgm:choose name="Name324">
                          <dgm:if name="Name325" axis="ch ch" ptType="node node" st="4 1" cnt="1 0" func="cnt" op="equ" val="1">
                            <dgm:alg type="cycle">
                              <dgm:param type="ctrShpMap" val="fNode"/>
                              <dgm:param type="stAng" val="144"/>
                            </dgm:alg>
                          </dgm:if>
                          <dgm:if name="Name326" axis="ch ch" ptType="node node" st="4 1" cnt="1 0" func="cnt" op="equ" val="2">
                            <dgm:alg type="cycle">
                              <dgm:param type="ctrShpMap" val="fNode"/>
                              <dgm:param type="stAng" val="189"/>
                              <dgm:param type="spanAng" val="-90"/>
                            </dgm:alg>
                          </dgm:if>
                          <dgm:else name="Name327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28" axis="ch" ptType="node" func="cnt" op="equ" val="6">
                        <dgm:choose name="Name329">
                          <dgm:if name="Name330" axis="ch ch" ptType="node node" st="4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331" axis="ch ch" ptType="node node" st="4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332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33" axis="ch" ptType="node" func="cnt" op="gte" val="7">
                        <dgm:choose name="Name334">
                          <dgm:if name="Name335" axis="ch ch" ptType="node node" st="4 1" cnt="1 0" func="cnt" op="equ" val="1">
                            <dgm:alg type="cycle">
                              <dgm:param type="ctrShpMap" val="fNode"/>
                              <dgm:param type="stAng" val="205"/>
                            </dgm:alg>
                          </dgm:if>
                          <dgm:if name="Name336" axis="ch ch" ptType="node node" st="4 1" cnt="1 0" func="cnt" op="equ" val="2">
                            <dgm:alg type="cycle">
                              <dgm:param type="ctrShpMap" val="fNode"/>
                              <dgm:param type="stAng" val="250"/>
                              <dgm:param type="spanAng" val="-90"/>
                            </dgm:alg>
                          </dgm:if>
                          <dgm:else name="Name337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338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339" axis="ch" ptType="node" st="4" cnt="1">
                  <dgm:layoutNode name="childCenter4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340" axis="ch">
                    <dgm:forEach name="Name341" axis="self" ptType="parTrans">
                      <dgm:layoutNode name="Name342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343" axis="self" ptType="node">
                      <dgm:layoutNode name="text4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344" axis="ch" ptType="parTrans" st="4" cnt="1">
                <dgm:layoutNode name="Name345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4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346"/>
          </dgm:choose>
          <dgm:choose name="Name347">
            <dgm:if name="Name348" axis="ch" ptType="node" func="cnt" op="gte" val="5">
              <dgm:layoutNode name="cycle_5">
                <dgm:choose name="Name349">
                  <dgm:if name="Name350" func="var" arg="dir" op="equ" val="norm">
                    <dgm:choose name="Name351">
                      <dgm:if name="Name352" axis="ch" ptType="node" func="cnt" op="equ" val="5">
                        <dgm:choose name="Name353">
                          <dgm:if name="Name354" axis="ch ch" ptType="node node" st="5 1" cnt="1 0" func="cnt" op="equ" val="1">
                            <dgm:alg type="cycle">
                              <dgm:param type="ctrShpMap" val="fNode"/>
                              <dgm:param type="stAng" val="288"/>
                            </dgm:alg>
                          </dgm:if>
                          <dgm:if name="Name355" axis="ch ch" ptType="node node" st="5 1" cnt="1 0" func="cnt" op="equ" val="2">
                            <dgm:alg type="cycle">
                              <dgm:param type="ctrShpMap" val="fNode"/>
                              <dgm:param type="stAng" val="243"/>
                              <dgm:param type="spanAng" val="90"/>
                            </dgm:alg>
                          </dgm:if>
                          <dgm:else name="Name356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57" axis="ch" ptType="node" func="cnt" op="equ" val="6">
                        <dgm:choose name="Name358">
                          <dgm:if name="Name359" axis="ch ch" ptType="node node" st="5 1" cnt="1 0" func="cnt" op="equ" val="1">
                            <dgm:alg type="cycle">
                              <dgm:param type="ctrShpMap" val="fNode"/>
                              <dgm:param type="stAng" val="240"/>
                            </dgm:alg>
                          </dgm:if>
                          <dgm:if name="Name360" axis="ch ch" ptType="node node" st="5 1" cnt="1 0" func="cnt" op="equ" val="2">
                            <dgm:alg type="cycle">
                              <dgm:param type="ctrShpMap" val="fNode"/>
                              <dgm:param type="stAng" val="195"/>
                              <dgm:param type="spanAng" val="90"/>
                            </dgm:alg>
                          </dgm:if>
                          <dgm:else name="Name361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62" axis="ch" ptType="node" func="cnt" op="gte" val="7">
                        <dgm:choose name="Name363">
                          <dgm:if name="Name364" axis="ch ch" ptType="node node" st="5 1" cnt="1 0" func="cnt" op="equ" val="1">
                            <dgm:alg type="cycle">
                              <dgm:param type="ctrShpMap" val="fNode"/>
                              <dgm:param type="stAng" val="205"/>
                            </dgm:alg>
                          </dgm:if>
                          <dgm:if name="Name365" axis="ch ch" ptType="node node" st="5 1" cnt="1 0" func="cnt" op="equ" val="2">
                            <dgm:alg type="cycle">
                              <dgm:param type="ctrShpMap" val="fNode"/>
                              <dgm:param type="stAng" val="160"/>
                              <dgm:param type="spanAng" val="90"/>
                            </dgm:alg>
                          </dgm:if>
                          <dgm:else name="Name366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367"/>
                    </dgm:choose>
                  </dgm:if>
                  <dgm:else name="Name368">
                    <dgm:choose name="Name369">
                      <dgm:if name="Name370" axis="ch" ptType="node" func="cnt" op="equ" val="5">
                        <dgm:choose name="Name371">
                          <dgm:if name="Name372" axis="ch ch" ptType="node node" st="5 1" cnt="1 0" func="cnt" op="equ" val="1">
                            <dgm:alg type="cycle">
                              <dgm:param type="ctrShpMap" val="fNode"/>
                              <dgm:param type="stAng" val="72"/>
                            </dgm:alg>
                          </dgm:if>
                          <dgm:if name="Name373" axis="ch ch" ptType="node node" st="5 1" cnt="1 0" func="cnt" op="equ" val="2">
                            <dgm:alg type="cycle">
                              <dgm:param type="ctrShpMap" val="fNode"/>
                              <dgm:param type="stAng" val="117"/>
                              <dgm:param type="spanAng" val="-90"/>
                            </dgm:alg>
                          </dgm:if>
                          <dgm:else name="Name374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75" axis="ch" ptType="node" func="cnt" op="equ" val="6">
                        <dgm:choose name="Name376">
                          <dgm:if name="Name377" axis="ch ch" ptType="node node" st="5 1" cnt="1 0" func="cnt" op="equ" val="1">
                            <dgm:alg type="cycle">
                              <dgm:param type="ctrShpMap" val="fNode"/>
                              <dgm:param type="stAng" val="120"/>
                            </dgm:alg>
                          </dgm:if>
                          <dgm:if name="Name378" axis="ch ch" ptType="node node" st="5 1" cnt="1 0" func="cnt" op="equ" val="2">
                            <dgm:alg type="cycle">
                              <dgm:param type="ctrShpMap" val="fNode"/>
                              <dgm:param type="stAng" val="165"/>
                              <dgm:param type="spanAng" val="-90"/>
                            </dgm:alg>
                          </dgm:if>
                          <dgm:else name="Name379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80" axis="ch" ptType="node" func="cnt" op="gte" val="7">
                        <dgm:choose name="Name381">
                          <dgm:if name="Name382" axis="ch ch" ptType="node node" st="5 1" cnt="1 0" func="cnt" op="equ" val="1">
                            <dgm:alg type="cycle">
                              <dgm:param type="ctrShpMap" val="fNode"/>
                              <dgm:param type="stAng" val="154"/>
                            </dgm:alg>
                          </dgm:if>
                          <dgm:if name="Name383" axis="ch ch" ptType="node node" st="5 1" cnt="1 0" func="cnt" op="equ" val="2">
                            <dgm:alg type="cycle">
                              <dgm:param type="ctrShpMap" val="fNode"/>
                              <dgm:param type="stAng" val="199"/>
                              <dgm:param type="spanAng" val="-90"/>
                            </dgm:alg>
                          </dgm:if>
                          <dgm:else name="Name384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385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386" axis="ch" ptType="node" st="5" cnt="1">
                  <dgm:layoutNode name="childCenter5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387" axis="ch">
                    <dgm:forEach name="Name388" axis="self" ptType="parTrans">
                      <dgm:layoutNode name="Name389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390" axis="self" ptType="node">
                      <dgm:layoutNode name="text5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391" axis="ch" ptType="parTrans" st="5" cnt="1">
                <dgm:layoutNode name="Name392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5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393"/>
          </dgm:choose>
          <dgm:choose name="Name394">
            <dgm:if name="Name395" axis="ch" ptType="node" func="cnt" op="gte" val="6">
              <dgm:layoutNode name="cycle_6">
                <dgm:choose name="Name396">
                  <dgm:if name="Name397" func="var" arg="dir" op="equ" val="norm">
                    <dgm:choose name="Name398">
                      <dgm:if name="Name399" axis="ch" ptType="node" func="cnt" op="equ" val="6">
                        <dgm:choose name="Name400">
                          <dgm:if name="Name401" axis="ch ch" ptType="node node" st="6 1" cnt="1 0" func="cnt" op="equ" val="1">
                            <dgm:alg type="cycle">
                              <dgm:param type="ctrShpMap" val="fNode"/>
                              <dgm:param type="stAng" val="300"/>
                            </dgm:alg>
                          </dgm:if>
                          <dgm:if name="Name402" axis="ch ch" ptType="node node" st="6 1" cnt="1 0" func="cnt" op="equ" val="2">
                            <dgm:alg type="cycle">
                              <dgm:param type="ctrShpMap" val="fNode"/>
                              <dgm:param type="stAng" val="255"/>
                              <dgm:param type="spanAng" val="90"/>
                            </dgm:alg>
                          </dgm:if>
                          <dgm:else name="Name403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404" axis="ch" ptType="node" func="cnt" op="gte" val="7">
                        <dgm:choose name="Name405">
                          <dgm:if name="Name406" axis="ch ch" ptType="node node" st="6 1" cnt="1 0" func="cnt" op="equ" val="1">
                            <dgm:alg type="cycle">
                              <dgm:param type="ctrShpMap" val="fNode"/>
                              <dgm:param type="stAng" val="257"/>
                            </dgm:alg>
                          </dgm:if>
                          <dgm:if name="Name407" axis="ch ch" ptType="node node" st="6 1" cnt="1 0" func="cnt" op="equ" val="2">
                            <dgm:alg type="cycle">
                              <dgm:param type="ctrShpMap" val="fNode"/>
                              <dgm:param type="stAng" val="212"/>
                              <dgm:param type="spanAng" val="90"/>
                            </dgm:alg>
                          </dgm:if>
                          <dgm:else name="Name40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409"/>
                    </dgm:choose>
                  </dgm:if>
                  <dgm:else name="Name410">
                    <dgm:choose name="Name411">
                      <dgm:if name="Name412" axis="ch" ptType="node" func="cnt" op="equ" val="6">
                        <dgm:choose name="Name413">
                          <dgm:if name="Name414" axis="ch ch" ptType="node node" st="6 1" cnt="1 0" func="cnt" op="equ" val="1">
                            <dgm:alg type="cycle">
                              <dgm:param type="ctrShpMap" val="fNode"/>
                              <dgm:param type="stAng" val="60"/>
                            </dgm:alg>
                          </dgm:if>
                          <dgm:if name="Name415" axis="ch ch" ptType="node node" st="6 1" cnt="1 0" func="cnt" op="equ" val="2">
                            <dgm:alg type="cycle">
                              <dgm:param type="ctrShpMap" val="fNode"/>
                              <dgm:param type="stAng" val="105"/>
                              <dgm:param type="spanAng" val="-90"/>
                            </dgm:alg>
                          </dgm:if>
                          <dgm:else name="Name41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417" axis="ch" ptType="node" func="cnt" op="gte" val="7">
                        <dgm:choose name="Name418">
                          <dgm:if name="Name419" axis="ch ch" ptType="node node" st="6 1" cnt="1 0" func="cnt" op="equ" val="1">
                            <dgm:alg type="cycle">
                              <dgm:param type="ctrShpMap" val="fNode"/>
                              <dgm:param type="stAng" val="102"/>
                            </dgm:alg>
                          </dgm:if>
                          <dgm:if name="Name420" axis="ch ch" ptType="node node" st="6 1" cnt="1 0" func="cnt" op="equ" val="2">
                            <dgm:alg type="cycle">
                              <dgm:param type="ctrShpMap" val="fNode"/>
                              <dgm:param type="stAng" val="147"/>
                              <dgm:param type="spanAng" val="-90"/>
                            </dgm:alg>
                          </dgm:if>
                          <dgm:else name="Name421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422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423" axis="ch" ptType="node" st="6" cnt="1">
                  <dgm:layoutNode name="childCenter6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424" axis="ch">
                    <dgm:forEach name="Name425" axis="self" ptType="parTrans">
                      <dgm:layoutNode name="Name426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427" axis="self" ptType="node">
                      <dgm:layoutNode name="text6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428" axis="ch" ptType="parTrans" st="6" cnt="1">
                <dgm:layoutNode name="Name429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6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430"/>
          </dgm:choose>
          <dgm:choose name="Name431">
            <dgm:if name="Name432" axis="ch" ptType="node" func="cnt" op="gte" val="7">
              <dgm:layoutNode name="cycle_7">
                <dgm:choose name="Name433">
                  <dgm:if name="Name434" func="var" arg="dir" op="equ" val="norm">
                    <dgm:choose name="Name435">
                      <dgm:if name="Name436" axis="ch" ptType="node" func="cnt" op="gte" val="7">
                        <dgm:choose name="Name437">
                          <dgm:if name="Name438" axis="ch ch" ptType="node node" st="7 1" cnt="1 0" func="cnt" op="equ" val="1">
                            <dgm:alg type="cycle">
                              <dgm:param type="ctrShpMap" val="fNode"/>
                              <dgm:param type="stAng" val="308"/>
                            </dgm:alg>
                          </dgm:if>
                          <dgm:if name="Name439" axis="ch ch" ptType="node node" st="7 1" cnt="1 0" func="cnt" op="equ" val="2">
                            <dgm:alg type="cycle">
                              <dgm:param type="ctrShpMap" val="fNode"/>
                              <dgm:param type="stAng" val="263"/>
                              <dgm:param type="spanAng" val="90"/>
                            </dgm:alg>
                          </dgm:if>
                          <dgm:else name="Name44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441"/>
                    </dgm:choose>
                  </dgm:if>
                  <dgm:else name="Name442">
                    <dgm:choose name="Name443">
                      <dgm:if name="Name444" axis="ch" ptType="node" func="cnt" op="gte" val="7">
                        <dgm:choose name="Name445">
                          <dgm:if name="Name446" axis="ch ch" ptType="node node" st="7 1" cnt="1 0" func="cnt" op="equ" val="1">
                            <dgm:alg type="cycle">
                              <dgm:param type="ctrShpMap" val="fNode"/>
                              <dgm:param type="stAng" val="51"/>
                            </dgm:alg>
                          </dgm:if>
                          <dgm:if name="Name447" axis="ch ch" ptType="node node" st="7 1" cnt="1 0" func="cnt" op="equ" val="2">
                            <dgm:alg type="cycle">
                              <dgm:param type="ctrShpMap" val="fNode"/>
                              <dgm:param type="stAng" val="96"/>
                              <dgm:param type="spanAng" val="-90"/>
                            </dgm:alg>
                          </dgm:if>
                          <dgm:else name="Name448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449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450" axis="ch" ptType="node" st="7" cnt="1">
                  <dgm:layoutNode name="childCenter7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451" axis="ch">
                    <dgm:forEach name="Name452" axis="self" ptType="parTrans">
                      <dgm:layoutNode name="Name453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454" axis="self" ptType="node">
                      <dgm:layoutNode name="text7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455" axis="ch" ptType="parTrans" st="7" cnt="1">
                <dgm:layoutNode name="Name456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7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45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_tradnl" smtClean="0"/>
              <a:t>Haga clic para modificar el estilo de subtítulo del patrón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3925AD-5C81-FF43-AA95-D1B1B000E462}" type="datetimeFigureOut">
              <a:rPr lang="es-ES" smtClean="0"/>
              <a:t>25/09/12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DF38-4423-574D-8E16-4F8BBCD7DB68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963629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3925AD-5C81-FF43-AA95-D1B1B000E462}" type="datetimeFigureOut">
              <a:rPr lang="es-ES" smtClean="0"/>
              <a:t>25/09/12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DF38-4423-574D-8E16-4F8BBCD7DB68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027654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3925AD-5C81-FF43-AA95-D1B1B000E462}" type="datetimeFigureOut">
              <a:rPr lang="es-ES" smtClean="0"/>
              <a:t>25/09/12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DF38-4423-574D-8E16-4F8BBCD7DB68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512711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3925AD-5C81-FF43-AA95-D1B1B000E462}" type="datetimeFigureOut">
              <a:rPr lang="es-ES" smtClean="0"/>
              <a:t>25/09/12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DF38-4423-574D-8E16-4F8BBCD7DB68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190351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3925AD-5C81-FF43-AA95-D1B1B000E462}" type="datetimeFigureOut">
              <a:rPr lang="es-ES" smtClean="0"/>
              <a:t>25/09/12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DF38-4423-574D-8E16-4F8BBCD7DB68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438227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3925AD-5C81-FF43-AA95-D1B1B000E462}" type="datetimeFigureOut">
              <a:rPr lang="es-ES" smtClean="0"/>
              <a:t>25/09/12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DF38-4423-574D-8E16-4F8BBCD7DB68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25348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3925AD-5C81-FF43-AA95-D1B1B000E462}" type="datetimeFigureOut">
              <a:rPr lang="es-ES" smtClean="0"/>
              <a:t>25/09/12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DF38-4423-574D-8E16-4F8BBCD7DB68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413603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3925AD-5C81-FF43-AA95-D1B1B000E462}" type="datetimeFigureOut">
              <a:rPr lang="es-ES" smtClean="0"/>
              <a:t>25/09/12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DF38-4423-574D-8E16-4F8BBCD7DB68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466698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3925AD-5C81-FF43-AA95-D1B1B000E462}" type="datetimeFigureOut">
              <a:rPr lang="es-ES" smtClean="0"/>
              <a:t>25/09/12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DF38-4423-574D-8E16-4F8BBCD7DB68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020080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3925AD-5C81-FF43-AA95-D1B1B000E462}" type="datetimeFigureOut">
              <a:rPr lang="es-ES" smtClean="0"/>
              <a:t>25/09/12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DF38-4423-574D-8E16-4F8BBCD7DB68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697261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3925AD-5C81-FF43-AA95-D1B1B000E462}" type="datetimeFigureOut">
              <a:rPr lang="es-ES" smtClean="0"/>
              <a:t>25/09/12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DF38-4423-574D-8E16-4F8BBCD7DB68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456967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3925AD-5C81-FF43-AA95-D1B1B000E462}" type="datetimeFigureOut">
              <a:rPr lang="es-ES" smtClean="0"/>
              <a:t>25/09/12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1ADF38-4423-574D-8E16-4F8BBCD7DB68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499966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4" Type="http://schemas.openxmlformats.org/officeDocument/2006/relationships/diagramQuickStyle" Target="../diagrams/quickStyle1.xml"/><Relationship Id="rId5" Type="http://schemas.openxmlformats.org/officeDocument/2006/relationships/diagramColors" Target="../diagrams/colors1.xml"/><Relationship Id="rId6" Type="http://schemas.microsoft.com/office/2007/relationships/diagramDrawing" Target="../diagrams/drawing1.xml"/><Relationship Id="rId1" Type="http://schemas.openxmlformats.org/officeDocument/2006/relationships/slideLayout" Target="../slideLayouts/slideLayout1.xml"/><Relationship Id="rId2" Type="http://schemas.openxmlformats.org/officeDocument/2006/relationships/diagramData" Target="../diagrams/data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Diagrama 4"/>
          <p:cNvGraphicFramePr/>
          <p:nvPr>
            <p:extLst>
              <p:ext uri="{D42A27DB-BD31-4B8C-83A1-F6EECF244321}">
                <p14:modId xmlns:p14="http://schemas.microsoft.com/office/powerpoint/2010/main" val="3874899720"/>
              </p:ext>
            </p:extLst>
          </p:nvPr>
        </p:nvGraphicFramePr>
        <p:xfrm>
          <a:off x="1657672" y="1965192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Llamada con línea 1 5"/>
          <p:cNvSpPr/>
          <p:nvPr/>
        </p:nvSpPr>
        <p:spPr>
          <a:xfrm rot="15680299">
            <a:off x="67391" y="818140"/>
            <a:ext cx="2371531" cy="1786338"/>
          </a:xfrm>
          <a:prstGeom prst="borderCallout1">
            <a:avLst>
              <a:gd name="adj1" fmla="val 51238"/>
              <a:gd name="adj2" fmla="val -440"/>
              <a:gd name="adj3" fmla="val 102733"/>
              <a:gd name="adj4" fmla="val -22137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7" name="Llamada con línea 1 6"/>
          <p:cNvSpPr/>
          <p:nvPr/>
        </p:nvSpPr>
        <p:spPr>
          <a:xfrm rot="1160319" flipH="1" flipV="1">
            <a:off x="514850" y="4064445"/>
            <a:ext cx="1741292" cy="2094473"/>
          </a:xfrm>
          <a:prstGeom prst="borderCallout1">
            <a:avLst>
              <a:gd name="adj1" fmla="val 49753"/>
              <a:gd name="adj2" fmla="val 1134"/>
              <a:gd name="adj3" fmla="val 56586"/>
              <a:gd name="adj4" fmla="val -45533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8" name="Llamada con línea 1 7"/>
          <p:cNvSpPr/>
          <p:nvPr/>
        </p:nvSpPr>
        <p:spPr>
          <a:xfrm rot="16677340">
            <a:off x="6651451" y="809361"/>
            <a:ext cx="2371531" cy="1786338"/>
          </a:xfrm>
          <a:prstGeom prst="borderCallout1">
            <a:avLst>
              <a:gd name="adj1" fmla="val 51894"/>
              <a:gd name="adj2" fmla="val -311"/>
              <a:gd name="adj3" fmla="val 21730"/>
              <a:gd name="adj4" fmla="val -33510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9" name="Llamada con línea 1 8"/>
          <p:cNvSpPr/>
          <p:nvPr/>
        </p:nvSpPr>
        <p:spPr>
          <a:xfrm rot="9744429" flipH="1" flipV="1">
            <a:off x="6883026" y="4263327"/>
            <a:ext cx="1741292" cy="2094473"/>
          </a:xfrm>
          <a:prstGeom prst="borderCallout1">
            <a:avLst>
              <a:gd name="adj1" fmla="val 49753"/>
              <a:gd name="adj2" fmla="val 1134"/>
              <a:gd name="adj3" fmla="val 45491"/>
              <a:gd name="adj4" fmla="val -25394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0" name="Llamada con línea 1 9"/>
          <p:cNvSpPr/>
          <p:nvPr/>
        </p:nvSpPr>
        <p:spPr>
          <a:xfrm rot="5400000" flipH="1" flipV="1">
            <a:off x="3920538" y="-624085"/>
            <a:ext cx="1265334" cy="3024331"/>
          </a:xfrm>
          <a:prstGeom prst="borderCallout1">
            <a:avLst>
              <a:gd name="adj1" fmla="val 49200"/>
              <a:gd name="adj2" fmla="val -1508"/>
              <a:gd name="adj3" fmla="val 53223"/>
              <a:gd name="adj4" fmla="val -30665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6665117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9</Words>
  <Application>Microsoft Macintosh PowerPoint</Application>
  <PresentationFormat>Presentación en pantalla (4:3)</PresentationFormat>
  <Paragraphs>6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Martin</dc:creator>
  <cp:lastModifiedBy>Martin</cp:lastModifiedBy>
  <cp:revision>2</cp:revision>
  <dcterms:created xsi:type="dcterms:W3CDTF">2012-09-25T08:46:03Z</dcterms:created>
  <dcterms:modified xsi:type="dcterms:W3CDTF">2012-09-25T09:01:41Z</dcterms:modified>
</cp:coreProperties>
</file>