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B109C-D6EF-7C42-8434-CADB16F0F34D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9BC78-9A07-D94B-A822-C6B0C236FF0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22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Trabajarlo en las reuniones de ciclo.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870CB-FF05-6D48-BACB-6A1F509539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3553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38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49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044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631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904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13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157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21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13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00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26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4845-B0C7-DD49-954B-A5D70DC86906}" type="datetimeFigureOut">
              <a:rPr lang="es-ES" smtClean="0"/>
              <a:t>16/10/12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9B54E-BE34-A54D-B800-4770F103D4E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405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49699713"/>
              </p:ext>
            </p:extLst>
          </p:nvPr>
        </p:nvGraphicFramePr>
        <p:xfrm>
          <a:off x="0" y="203840"/>
          <a:ext cx="9144000" cy="6654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71966">
                <a:tc gridSpan="2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Reflexión sobre la experiencia de aprendizaje realizada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893896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Tipo</a:t>
                      </a:r>
                      <a:r>
                        <a:rPr lang="es-ES" baseline="0" dirty="0" smtClean="0"/>
                        <a:t> de experiencia o estrategia: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Unidad de referencia:</a:t>
                      </a:r>
                    </a:p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1011289">
                <a:tc gridSpan="2">
                  <a:txBody>
                    <a:bodyPr/>
                    <a:lstStyle/>
                    <a:p>
                      <a:pPr algn="l"/>
                      <a:r>
                        <a:rPr lang="es-ES" dirty="0" smtClean="0"/>
                        <a:t>¿Por qué elegí esta estrategia? ¿Qué objetivos perseguía?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959707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¿Qué ha sido lo mejor?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043418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¿Qué aspectos se podría mejorar?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914049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¿Cómo los mejoraría?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159834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Algunos</a:t>
                      </a:r>
                      <a:r>
                        <a:rPr lang="es-ES" baseline="0" dirty="0" smtClean="0"/>
                        <a:t> aspectos a destacar de la evaluación de la experiencia proporcionada por los propios alumnos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64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71</Words>
  <Application>Microsoft Macintosh PowerPoint</Application>
  <PresentationFormat>Presentación en pantalla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Inmaculada Castaño</dc:creator>
  <cp:lastModifiedBy>Inmaculada Castaño</cp:lastModifiedBy>
  <cp:revision>2</cp:revision>
  <dcterms:created xsi:type="dcterms:W3CDTF">2012-10-15T20:15:41Z</dcterms:created>
  <dcterms:modified xsi:type="dcterms:W3CDTF">2012-10-16T05:52:39Z</dcterms:modified>
</cp:coreProperties>
</file>