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70" r:id="rId2"/>
    <p:sldId id="271" r:id="rId3"/>
    <p:sldId id="258" r:id="rId4"/>
    <p:sldId id="259" r:id="rId5"/>
    <p:sldId id="260" r:id="rId6"/>
    <p:sldId id="263" r:id="rId7"/>
    <p:sldId id="264" r:id="rId8"/>
    <p:sldId id="266" r:id="rId9"/>
    <p:sldId id="267" r:id="rId10"/>
    <p:sldId id="268" r:id="rId11"/>
    <p:sldId id="272" r:id="rId12"/>
    <p:sldId id="273" r:id="rId13"/>
    <p:sldId id="269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CF301B"/>
    <a:srgbClr val="FF0066"/>
    <a:srgbClr val="FF660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8/22/2018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8/22/2018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8/22/2018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8/22/2018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8/22/2018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8/22/2018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8/22/2018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CC62FA8-896F-4037-977F-15BE27DF38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8581" y="4488872"/>
            <a:ext cx="6192983" cy="20920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EE6BAC8-2163-4779-9C61-826435343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9418" y="609599"/>
            <a:ext cx="8520545" cy="6248401"/>
          </a:xfrm>
        </p:spPr>
        <p:txBody>
          <a:bodyPr>
            <a:normAutofit fontScale="90000"/>
          </a:bodyPr>
          <a:lstStyle/>
          <a:p>
            <a:pPr algn="ctr"/>
            <a:r>
              <a:rPr lang="es-CR" dirty="0">
                <a:solidFill>
                  <a:schemeClr val="tx1"/>
                </a:solidFill>
                <a:latin typeface="Arial Black" panose="020B0A04020102020204" pitchFamily="34" charset="0"/>
              </a:rPr>
              <a:t>    SERIE </a:t>
            </a:r>
            <a:br>
              <a:rPr lang="es-CR" dirty="0">
                <a:solidFill>
                  <a:srgbClr val="CF301B"/>
                </a:solidFill>
                <a:latin typeface="Arial Black" panose="020B0A04020102020204" pitchFamily="34" charset="0"/>
              </a:rPr>
            </a:br>
            <a:br>
              <a:rPr lang="es-CR" dirty="0">
                <a:solidFill>
                  <a:srgbClr val="CF301B"/>
                </a:solidFill>
                <a:latin typeface="Arial Black" panose="020B0A04020102020204" pitchFamily="34" charset="0"/>
              </a:rPr>
            </a:br>
            <a:r>
              <a:rPr lang="es-CR" b="1" dirty="0">
                <a:solidFill>
                  <a:srgbClr val="CF301B"/>
                </a:solidFill>
                <a:latin typeface="Algerian" panose="04020705040A02060702" pitchFamily="82" charset="0"/>
              </a:rPr>
              <a:t>SEMILLAS DE HOSPITALIDAD </a:t>
            </a:r>
            <a:br>
              <a:rPr lang="es-CR" b="1" dirty="0">
                <a:solidFill>
                  <a:srgbClr val="CF301B"/>
                </a:solidFill>
                <a:latin typeface="Algerian" panose="04020705040A02060702" pitchFamily="82" charset="0"/>
              </a:rPr>
            </a:br>
            <a:br>
              <a:rPr lang="es-CR" b="1" dirty="0">
                <a:solidFill>
                  <a:srgbClr val="CF301B"/>
                </a:solidFill>
                <a:latin typeface="Algerian" panose="04020705040A02060702" pitchFamily="82" charset="0"/>
              </a:rPr>
            </a:br>
            <a:r>
              <a:rPr lang="es-CR" dirty="0">
                <a:solidFill>
                  <a:srgbClr val="CF301B"/>
                </a:solidFill>
                <a:latin typeface="Arial Black" panose="020B0A04020102020204" pitchFamily="34" charset="0"/>
              </a:rPr>
              <a:t>PRESENTA</a:t>
            </a:r>
            <a:br>
              <a:rPr lang="es-CR" dirty="0">
                <a:solidFill>
                  <a:srgbClr val="CF301B"/>
                </a:solidFill>
                <a:latin typeface="Arial Black" panose="020B0A04020102020204" pitchFamily="34" charset="0"/>
              </a:rPr>
            </a:br>
            <a:br>
              <a:rPr lang="es-CR" dirty="0">
                <a:solidFill>
                  <a:srgbClr val="CF301B"/>
                </a:solidFill>
                <a:latin typeface="Arial Black" panose="020B0A04020102020204" pitchFamily="34" charset="0"/>
              </a:rPr>
            </a:br>
            <a:r>
              <a:rPr lang="es-CR" dirty="0">
                <a:solidFill>
                  <a:srgbClr val="0000CC"/>
                </a:solidFill>
                <a:latin typeface="Magneto" panose="04030805050802020D02" pitchFamily="82" charset="0"/>
              </a:rPr>
              <a:t>VEREDERO – VEREDAS</a:t>
            </a:r>
            <a:br>
              <a:rPr lang="es-CR" dirty="0">
                <a:solidFill>
                  <a:srgbClr val="0000CC"/>
                </a:solidFill>
                <a:latin typeface="Magneto" panose="04030805050802020D02" pitchFamily="82" charset="0"/>
              </a:rPr>
            </a:br>
            <a:r>
              <a:rPr lang="es-CR" dirty="0">
                <a:solidFill>
                  <a:srgbClr val="0000CC"/>
                </a:solidFill>
                <a:latin typeface="Magneto" panose="04030805050802020D02" pitchFamily="82" charset="0"/>
              </a:rPr>
              <a:t>                                </a:t>
            </a:r>
            <a:br>
              <a:rPr lang="es-CR" dirty="0">
                <a:solidFill>
                  <a:srgbClr val="0000CC"/>
                </a:solidFill>
                <a:latin typeface="Magneto" panose="04030805050802020D02" pitchFamily="82" charset="0"/>
              </a:rPr>
            </a:br>
            <a:br>
              <a:rPr lang="es-CR" dirty="0">
                <a:solidFill>
                  <a:srgbClr val="0000CC"/>
                </a:solidFill>
                <a:latin typeface="Magneto" panose="04030805050802020D02" pitchFamily="82" charset="0"/>
              </a:rPr>
            </a:br>
            <a:br>
              <a:rPr lang="es-CR" dirty="0">
                <a:solidFill>
                  <a:srgbClr val="0000CC"/>
                </a:solidFill>
                <a:latin typeface="Magneto" panose="04030805050802020D02" pitchFamily="82" charset="0"/>
              </a:rPr>
            </a:br>
            <a:r>
              <a:rPr lang="es-CR" dirty="0">
                <a:solidFill>
                  <a:schemeClr val="tx1"/>
                </a:solidFill>
                <a:latin typeface="Magneto" panose="04030805050802020D02" pitchFamily="82" charset="0"/>
              </a:rPr>
              <a:t>                                     </a:t>
            </a:r>
            <a:r>
              <a:rPr lang="es-CR" sz="2700" u="sng" dirty="0" err="1">
                <a:solidFill>
                  <a:schemeClr val="tx1"/>
                </a:solidFill>
                <a:latin typeface="Magneto" panose="04030805050802020D02" pitchFamily="82" charset="0"/>
              </a:rPr>
              <a:t>HBonalica</a:t>
            </a:r>
            <a:br>
              <a:rPr lang="es-CR" dirty="0">
                <a:solidFill>
                  <a:srgbClr val="0000CC"/>
                </a:solidFill>
                <a:latin typeface="Magneto" panose="04030805050802020D02" pitchFamily="82" charset="0"/>
              </a:rPr>
            </a:br>
            <a:br>
              <a:rPr lang="es-CR" dirty="0">
                <a:solidFill>
                  <a:srgbClr val="0000CC"/>
                </a:solidFill>
                <a:latin typeface="Magneto" panose="04030805050802020D02" pitchFamily="82" charset="0"/>
              </a:rPr>
            </a:br>
            <a:r>
              <a:rPr lang="es-CR" dirty="0">
                <a:solidFill>
                  <a:srgbClr val="CF301B"/>
                </a:solidFill>
                <a:latin typeface="Arial Black" panose="020B0A04020102020204" pitchFamily="34" charset="0"/>
              </a:rPr>
              <a:t>                                                                    </a:t>
            </a:r>
            <a:r>
              <a:rPr lang="es-CR" sz="2200" u="sng" dirty="0">
                <a:solidFill>
                  <a:schemeClr val="tx1"/>
                </a:solidFill>
                <a:latin typeface="Magneto" panose="04030805050802020D02" pitchFamily="82" charset="0"/>
              </a:rPr>
              <a:t> </a:t>
            </a:r>
            <a:endParaRPr lang="es-ES" sz="2200" u="sng" dirty="0">
              <a:solidFill>
                <a:schemeClr val="tx1"/>
              </a:solidFill>
              <a:latin typeface="Magneto" panose="04030805050802020D02" pitchFamily="82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CAE4006-E010-470A-93E8-53F0509D69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964" y="471054"/>
            <a:ext cx="1690254" cy="63869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Marco 6">
            <a:extLst>
              <a:ext uri="{FF2B5EF4-FFF2-40B4-BE49-F238E27FC236}">
                <a16:creationId xmlns:a16="http://schemas.microsoft.com/office/drawing/2014/main" id="{F8C03680-6CBB-49B3-AD6C-B46B5641F2A0}"/>
              </a:ext>
            </a:extLst>
          </p:cNvPr>
          <p:cNvSpPr/>
          <p:nvPr/>
        </p:nvSpPr>
        <p:spPr>
          <a:xfrm>
            <a:off x="2604655" y="3214255"/>
            <a:ext cx="6622472" cy="1149927"/>
          </a:xfrm>
          <a:prstGeom prst="frame">
            <a:avLst/>
          </a:prstGeom>
          <a:solidFill>
            <a:schemeClr val="accent3">
              <a:lumMod val="7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2081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A9D0131-C255-4DCD-8BF5-501CD12379A3}"/>
              </a:ext>
            </a:extLst>
          </p:cNvPr>
          <p:cNvSpPr>
            <a:spLocks noGrp="1"/>
          </p:cNvSpPr>
          <p:nvPr>
            <p:ph idx="1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sz="2800" b="1" dirty="0">
                <a:solidFill>
                  <a:schemeClr val="accent4">
                    <a:lumMod val="75000"/>
                  </a:schemeClr>
                </a:solidFill>
              </a:rPr>
              <a:t>Veredero</a:t>
            </a:r>
            <a:r>
              <a:rPr lang="es-ES" sz="2800" b="1" dirty="0">
                <a:solidFill>
                  <a:schemeClr val="tx1"/>
                </a:solidFill>
              </a:rPr>
              <a:t>, </a:t>
            </a:r>
            <a:r>
              <a:rPr lang="es-ES" sz="2800" b="1" dirty="0">
                <a:solidFill>
                  <a:schemeClr val="accent5">
                    <a:lumMod val="75000"/>
                  </a:schemeClr>
                </a:solidFill>
              </a:rPr>
              <a:t>limosnero, </a:t>
            </a:r>
            <a:r>
              <a:rPr lang="es-ES" sz="2800" b="1" dirty="0">
                <a:solidFill>
                  <a:srgbClr val="009900"/>
                </a:solidFill>
              </a:rPr>
              <a:t>peregrino, </a:t>
            </a:r>
          </a:p>
          <a:p>
            <a:pPr marL="0" indent="0" algn="ctr">
              <a:buNone/>
            </a:pPr>
            <a:r>
              <a:rPr lang="es-ES" sz="2800" b="1" dirty="0">
                <a:solidFill>
                  <a:srgbClr val="FF6600"/>
                </a:solidFill>
              </a:rPr>
              <a:t>Embajador</a:t>
            </a:r>
            <a:r>
              <a:rPr lang="es-ES" sz="2800" b="1" dirty="0">
                <a:solidFill>
                  <a:schemeClr val="tx1"/>
                </a:solidFill>
              </a:rPr>
              <a:t> de los pobres,</a:t>
            </a:r>
          </a:p>
          <a:p>
            <a:pPr marL="0" indent="0" algn="ctr">
              <a:buNone/>
            </a:pPr>
            <a:r>
              <a:rPr lang="es-ES" sz="2800" b="1" dirty="0">
                <a:solidFill>
                  <a:srgbClr val="FF0066"/>
                </a:solidFill>
              </a:rPr>
              <a:t>Pregonero </a:t>
            </a:r>
            <a:r>
              <a:rPr lang="es-ES" sz="2800" b="1" dirty="0">
                <a:solidFill>
                  <a:schemeClr val="tx1"/>
                </a:solidFill>
              </a:rPr>
              <a:t>de paz,</a:t>
            </a:r>
          </a:p>
          <a:p>
            <a:pPr marL="0" indent="0" algn="ctr">
              <a:buNone/>
            </a:pPr>
            <a:r>
              <a:rPr lang="es-ES" sz="2800" b="1" dirty="0">
                <a:solidFill>
                  <a:schemeClr val="tx1"/>
                </a:solidFill>
              </a:rPr>
              <a:t>Mira, yo no se escribir, según las reglas de la Real academia, pero mi corazón, si sabe escribir verdades acerca del </a:t>
            </a:r>
            <a:r>
              <a:rPr lang="es-ES" sz="2800" b="1" dirty="0">
                <a:solidFill>
                  <a:srgbClr val="0000CC"/>
                </a:solidFill>
                <a:latin typeface="Algerian" panose="04020705040A02060702" pitchFamily="82" charset="0"/>
              </a:rPr>
              <a:t>HOMBRE JUSTO </a:t>
            </a:r>
            <a:r>
              <a:rPr lang="es-ES" sz="2800" b="1" dirty="0">
                <a:solidFill>
                  <a:schemeClr val="tx1"/>
                </a:solidFill>
              </a:rPr>
              <a:t>que fuisteis…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CADDECB-A746-4AF1-AFAF-2048AF8520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9148" y="5124450"/>
            <a:ext cx="2314575" cy="17335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EA9777A5-1032-4A11-975E-EB39E426CC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674" y="235527"/>
            <a:ext cx="4530436" cy="645621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D324C0F-5B34-4D8D-8BA6-910D0B8E08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383" y="277091"/>
            <a:ext cx="1357744" cy="23552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ED975E9-1E89-4C51-8687-DF95D74B27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218" y="5333998"/>
            <a:ext cx="3463637" cy="14192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121559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F08172A5-22B6-4C05-B9F2-4206F3D2B9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21928" y="568037"/>
            <a:ext cx="4558146" cy="58743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94462B0-99CF-408D-8D4C-3C8DE3491C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7309" y="332510"/>
            <a:ext cx="5140036" cy="641465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endParaRPr lang="es-E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SÌ, no sólo te recuerdo, sino que también te amo, y… algo más, intento seguir tus huellas,</a:t>
            </a:r>
          </a:p>
          <a:p>
            <a:pPr algn="ctr"/>
            <a:r>
              <a:rPr lang="es-E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Pero tan torpe soy… mm…que mis pasos a veces no atinan , no se emparejan con los tuyos…</a:t>
            </a:r>
          </a:p>
          <a:p>
            <a:pPr algn="ctr"/>
            <a:r>
              <a:rPr lang="es-E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sí, sí ,mira mi poquedad, por eso en tu día, te pido que me eches una manita, a ver si progreso en mi vocación a la Santidad, como tu amada María Rafols y tus primeras hijas…</a:t>
            </a:r>
          </a:p>
          <a:p>
            <a:pPr algn="ctr"/>
            <a:r>
              <a:rPr lang="es-E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Sabes, querido Padre, dicen que en tiempo de rediseñaciòn estamos, pero yo creo que es que no damos la talla… ¿que te parece? Y…claro hay que volver a retomar el camino iniciado, volverá la </a:t>
            </a:r>
            <a:r>
              <a:rPr lang="es-ES" sz="2000" b="1" dirty="0">
                <a:solidFill>
                  <a:srgbClr val="0000CC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Fuente original.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EB5029E-1990-480B-A1C0-447B3D6AFA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0851" y="5550477"/>
            <a:ext cx="1647825" cy="13075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178493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B363CD-58CE-4FAA-90F9-60C88B45D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429491"/>
            <a:ext cx="8596668" cy="6137563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br>
              <a:rPr lang="es-ES" sz="1800" b="1" u="sng" dirty="0">
                <a:solidFill>
                  <a:schemeClr val="tx1"/>
                </a:solidFill>
                <a:latin typeface="Algerian" panose="04020705040A02060702" pitchFamily="82" charset="0"/>
              </a:rPr>
            </a:br>
            <a:r>
              <a:rPr lang="es-ES" sz="1800" b="1" u="sng" dirty="0">
                <a:solidFill>
                  <a:schemeClr val="tx1"/>
                </a:solidFill>
                <a:latin typeface="Algerian" panose="04020705040A02060702" pitchFamily="82" charset="0"/>
              </a:rPr>
              <a:t>ORACIÓN DEL PADRE JUAN BONAL</a:t>
            </a:r>
            <a:br>
              <a:rPr lang="es-ES" sz="2400" b="1" dirty="0">
                <a:solidFill>
                  <a:schemeClr val="tx1"/>
                </a:solidFill>
              </a:rPr>
            </a:br>
            <a:br>
              <a:rPr lang="es-ES" sz="2400" b="1" dirty="0">
                <a:solidFill>
                  <a:schemeClr val="tx1"/>
                </a:solidFill>
              </a:rPr>
            </a:br>
            <a:r>
              <a:rPr lang="es-ES" sz="2400" b="1" dirty="0">
                <a:solidFill>
                  <a:schemeClr val="tx1"/>
                </a:solidFill>
              </a:rPr>
              <a:t>“Dios mío, creo en voz, espero en voz, os amo con todo mi corazón y me pesa haberos ofendido: dadme gracia, Señor para que no os ofenda jamás, así mismo concededme la gracia que este día y todos los días de mi vida los empleé a mayor honra y gloria vuestra, uniendo todas mis palabras , pensamientos y obras a los méritos de mi Señor Jesucristo, a los de la Santísima virgen María y a nuestros benignísimos patronos San Joaquín y Santa Ana; quisiera Señor agradaros y daros complacencia que os dieron y dan todos los Bienaventurados en el cielo, en donde espero daros las debidas alabanzas por una eternidad de eternidades”.</a:t>
            </a:r>
            <a:br>
              <a:rPr lang="es-ES" sz="2400" b="1" dirty="0">
                <a:solidFill>
                  <a:schemeClr val="tx1"/>
                </a:solidFill>
              </a:rPr>
            </a:br>
            <a:r>
              <a:rPr lang="es-ES" sz="2400" b="1" i="1" dirty="0">
                <a:solidFill>
                  <a:schemeClr val="tx1"/>
                </a:solidFill>
              </a:rPr>
              <a:t>                                              </a:t>
            </a:r>
            <a:r>
              <a:rPr lang="es-ES" sz="1400" b="1" i="1" dirty="0">
                <a:solidFill>
                  <a:schemeClr val="tx1"/>
                </a:solidFill>
                <a:latin typeface="+mn-lt"/>
              </a:rPr>
              <a:t>(oración hecha por padre juan Bonal)</a:t>
            </a:r>
            <a:br>
              <a:rPr lang="es-ES" sz="1400" b="1" dirty="0">
                <a:solidFill>
                  <a:schemeClr val="tx1"/>
                </a:solidFill>
                <a:latin typeface="+mn-lt"/>
              </a:rPr>
            </a:br>
            <a:r>
              <a:rPr lang="es-ES" sz="1400" b="1" dirty="0">
                <a:solidFill>
                  <a:schemeClr val="tx1"/>
                </a:solidFill>
                <a:latin typeface="+mn-lt"/>
              </a:rPr>
              <a:t>                                                                                  </a:t>
            </a:r>
            <a:r>
              <a:rPr lang="es-ES" sz="1400" b="1" i="1" dirty="0">
                <a:solidFill>
                  <a:schemeClr val="tx1"/>
                </a:solidFill>
                <a:latin typeface="+mn-lt"/>
              </a:rPr>
              <a:t>sumn., doc. 72p.88-89(positio Cap. ii, p.179)</a:t>
            </a:r>
            <a:br>
              <a:rPr lang="es-ES" sz="1400" b="1" dirty="0">
                <a:solidFill>
                  <a:schemeClr val="tx1"/>
                </a:solidFill>
                <a:latin typeface="+mn-lt"/>
              </a:rPr>
            </a:br>
            <a:endParaRPr lang="es-ES" sz="1400" b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77D50A7-465C-4F01-8B12-11203B680F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750" y="5355213"/>
            <a:ext cx="1393249" cy="11906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Sol 4">
            <a:extLst>
              <a:ext uri="{FF2B5EF4-FFF2-40B4-BE49-F238E27FC236}">
                <a16:creationId xmlns:a16="http://schemas.microsoft.com/office/drawing/2014/main" id="{159BC1A8-0681-4097-B67D-A85D32282B13}"/>
              </a:ext>
            </a:extLst>
          </p:cNvPr>
          <p:cNvSpPr/>
          <p:nvPr/>
        </p:nvSpPr>
        <p:spPr>
          <a:xfrm>
            <a:off x="8007928" y="429491"/>
            <a:ext cx="914400" cy="914400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627587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629800D-E5C4-42B1-AC3C-BF21F5C6BF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8801" y="514924"/>
            <a:ext cx="4031672" cy="5526437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pPr marL="0" indent="0" algn="ctr">
              <a:buNone/>
            </a:pPr>
            <a:r>
              <a:rPr lang="es-ES" sz="3000" dirty="0">
                <a:solidFill>
                  <a:srgbClr val="0000CC"/>
                </a:solidFill>
                <a:latin typeface="Algerian" panose="04020705040A02060702" pitchFamily="82" charset="0"/>
              </a:rPr>
              <a:t>¡GRACIAS MI AMADO PADRE JUAN BONAL CORTADA!</a:t>
            </a:r>
          </a:p>
          <a:p>
            <a:pPr algn="ctr"/>
            <a:endParaRPr lang="es-ES" sz="3000" dirty="0">
              <a:solidFill>
                <a:srgbClr val="0000CC"/>
              </a:solidFill>
              <a:latin typeface="Algerian" panose="04020705040A02060702" pitchFamily="82" charset="0"/>
            </a:endParaRPr>
          </a:p>
          <a:p>
            <a:pPr marL="0" indent="0" algn="ctr">
              <a:buNone/>
            </a:pPr>
            <a:r>
              <a:rPr lang="es-ES" sz="3000" dirty="0">
                <a:solidFill>
                  <a:srgbClr val="C00000"/>
                </a:solidFill>
                <a:latin typeface="Algerian" panose="04020705040A02060702" pitchFamily="82" charset="0"/>
              </a:rPr>
              <a:t>189</a:t>
            </a:r>
            <a:r>
              <a:rPr lang="es-ES" sz="3000" dirty="0">
                <a:solidFill>
                  <a:srgbClr val="FF6600"/>
                </a:solidFill>
                <a:latin typeface="Algerian" panose="04020705040A02060702" pitchFamily="82" charset="0"/>
              </a:rPr>
              <a:t> ANIVERSARIO DE TU GOZO EN EL SEÑOR</a:t>
            </a:r>
            <a:r>
              <a:rPr lang="es-ES" sz="3000" dirty="0">
                <a:solidFill>
                  <a:schemeClr val="tx1"/>
                </a:solidFill>
                <a:latin typeface="Algerian" panose="04020705040A02060702" pitchFamily="82" charset="0"/>
              </a:rPr>
              <a:t>.</a:t>
            </a:r>
          </a:p>
          <a:p>
            <a:pPr algn="ctr"/>
            <a:endParaRPr lang="es-ES" sz="3000" dirty="0">
              <a:solidFill>
                <a:schemeClr val="tx1"/>
              </a:solidFill>
              <a:latin typeface="Algerian" panose="04020705040A02060702" pitchFamily="82" charset="0"/>
            </a:endParaRPr>
          </a:p>
          <a:p>
            <a:pPr algn="ctr"/>
            <a:endParaRPr lang="es-ES" sz="3000" dirty="0">
              <a:solidFill>
                <a:schemeClr val="tx1"/>
              </a:solidFill>
              <a:latin typeface="Algerian" panose="04020705040A02060702" pitchFamily="82" charset="0"/>
            </a:endParaRPr>
          </a:p>
          <a:p>
            <a:pPr marL="0" indent="0" algn="ctr">
              <a:buNone/>
            </a:pPr>
            <a:r>
              <a:rPr lang="es-ES" sz="3000" u="sng" dirty="0">
                <a:solidFill>
                  <a:srgbClr val="0000CC"/>
                </a:solidFill>
                <a:latin typeface="Algerian" panose="04020705040A02060702" pitchFamily="82" charset="0"/>
              </a:rPr>
              <a:t>2018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9573380-DECE-4AC9-A8BF-A68C8DAF3B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909" y="152400"/>
            <a:ext cx="5112327" cy="644236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D029BE0-3888-486E-AFDE-4ED63CA32D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7964" y="4585855"/>
            <a:ext cx="2341418" cy="19950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Sol 6">
            <a:extLst>
              <a:ext uri="{FF2B5EF4-FFF2-40B4-BE49-F238E27FC236}">
                <a16:creationId xmlns:a16="http://schemas.microsoft.com/office/drawing/2014/main" id="{6FF41A05-718E-4D8C-8A82-098FD4137073}"/>
              </a:ext>
            </a:extLst>
          </p:cNvPr>
          <p:cNvSpPr/>
          <p:nvPr/>
        </p:nvSpPr>
        <p:spPr>
          <a:xfrm>
            <a:off x="8631382" y="0"/>
            <a:ext cx="1482435" cy="1773382"/>
          </a:xfrm>
          <a:prstGeom prst="su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ayo 7">
            <a:extLst>
              <a:ext uri="{FF2B5EF4-FFF2-40B4-BE49-F238E27FC236}">
                <a16:creationId xmlns:a16="http://schemas.microsoft.com/office/drawing/2014/main" id="{73E4C42E-D305-414F-99F5-243706D4692C}"/>
              </a:ext>
            </a:extLst>
          </p:cNvPr>
          <p:cNvSpPr/>
          <p:nvPr/>
        </p:nvSpPr>
        <p:spPr>
          <a:xfrm>
            <a:off x="5749636" y="4668982"/>
            <a:ext cx="45719" cy="45719"/>
          </a:xfrm>
          <a:prstGeom prst="lightningBol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ayo 8">
            <a:extLst>
              <a:ext uri="{FF2B5EF4-FFF2-40B4-BE49-F238E27FC236}">
                <a16:creationId xmlns:a16="http://schemas.microsoft.com/office/drawing/2014/main" id="{FC98A9FE-3131-4727-B4B5-3D5EB2615212}"/>
              </a:ext>
            </a:extLst>
          </p:cNvPr>
          <p:cNvSpPr/>
          <p:nvPr/>
        </p:nvSpPr>
        <p:spPr>
          <a:xfrm>
            <a:off x="5708072" y="4641273"/>
            <a:ext cx="914400" cy="914400"/>
          </a:xfrm>
          <a:prstGeom prst="lightningBol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234853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40AA1A7-49E5-49D1-854E-C9B5EEA29E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1" y="609602"/>
            <a:ext cx="835455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3739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89EB1490-C482-46A7-B085-D189080C1B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435" y="581891"/>
            <a:ext cx="4447310" cy="6109854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A43376B-8C2B-4ED7-ACC0-558AA7BC9C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6909" y="1080655"/>
            <a:ext cx="4391891" cy="5444836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endParaRPr lang="es-ES" b="1" dirty="0"/>
          </a:p>
          <a:p>
            <a:pPr marL="0" indent="0" algn="ctr">
              <a:buNone/>
            </a:pPr>
            <a:r>
              <a:rPr lang="es-ES" sz="3200" b="1" dirty="0">
                <a:solidFill>
                  <a:schemeClr val="tx1"/>
                </a:solidFill>
              </a:rPr>
              <a:t>Veredas</a:t>
            </a:r>
            <a:endParaRPr lang="es-ES" sz="320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es-ES" sz="3200" b="1" dirty="0">
                <a:solidFill>
                  <a:schemeClr val="tx1"/>
                </a:solidFill>
              </a:rPr>
              <a:t>Veredas… y…más veredas.</a:t>
            </a:r>
            <a:endParaRPr lang="es-ES" sz="320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es-ES" sz="3200" b="1" dirty="0">
                <a:solidFill>
                  <a:schemeClr val="tx1"/>
                </a:solidFill>
              </a:rPr>
              <a:t>Peregrino, limosnero,</a:t>
            </a:r>
            <a:endParaRPr lang="es-ES" sz="320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es-ES" sz="3200" b="1" dirty="0">
                <a:solidFill>
                  <a:schemeClr val="tx1"/>
                </a:solidFill>
              </a:rPr>
              <a:t>En mi morral, semillas</a:t>
            </a:r>
            <a:endParaRPr lang="es-ES" sz="320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es-ES" sz="3200" b="1" dirty="0">
                <a:solidFill>
                  <a:schemeClr val="tx1"/>
                </a:solidFill>
              </a:rPr>
              <a:t> </a:t>
            </a:r>
            <a:endParaRPr lang="es-ES" sz="3200" dirty="0">
              <a:solidFill>
                <a:schemeClr val="tx1"/>
              </a:solidFill>
            </a:endParaRPr>
          </a:p>
          <a:p>
            <a:endParaRPr lang="es-ES" dirty="0"/>
          </a:p>
        </p:txBody>
      </p:sp>
      <p:sp>
        <p:nvSpPr>
          <p:cNvPr id="2" name="Flecha: en U 1">
            <a:extLst>
              <a:ext uri="{FF2B5EF4-FFF2-40B4-BE49-F238E27FC236}">
                <a16:creationId xmlns:a16="http://schemas.microsoft.com/office/drawing/2014/main" id="{4DD18589-B940-4329-8BC4-E1091DB8D69F}"/>
              </a:ext>
            </a:extLst>
          </p:cNvPr>
          <p:cNvSpPr/>
          <p:nvPr/>
        </p:nvSpPr>
        <p:spPr>
          <a:xfrm>
            <a:off x="5015345" y="471055"/>
            <a:ext cx="983673" cy="554181"/>
          </a:xfrm>
          <a:prstGeom prst="utur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CBBBF48-FE6D-477F-BEC9-D831D87B9B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5509" y="4849091"/>
            <a:ext cx="3810000" cy="16348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739971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A3137C0-9E8A-4BCB-8A28-D72F9BF671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6909" y="514924"/>
            <a:ext cx="4655127" cy="5526437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endParaRPr lang="es-ES" dirty="0"/>
          </a:p>
          <a:p>
            <a:pPr marL="0" indent="0" algn="ctr">
              <a:buNone/>
            </a:pPr>
            <a:endParaRPr lang="es-ES" sz="3200" b="1" dirty="0">
              <a:solidFill>
                <a:schemeClr val="tx1"/>
              </a:solidFill>
            </a:endParaRPr>
          </a:p>
          <a:p>
            <a:pPr marL="0" indent="0" algn="r">
              <a:buNone/>
            </a:pPr>
            <a:r>
              <a:rPr lang="es-ES" sz="3200" b="1" dirty="0">
                <a:solidFill>
                  <a:schemeClr val="tx1"/>
                </a:solidFill>
              </a:rPr>
              <a:t>Veredas… y…más veredas.</a:t>
            </a:r>
            <a:endParaRPr lang="es-ES" sz="3200" dirty="0">
              <a:solidFill>
                <a:schemeClr val="tx1"/>
              </a:solidFill>
            </a:endParaRPr>
          </a:p>
          <a:p>
            <a:pPr marL="0" indent="0" algn="r">
              <a:buNone/>
            </a:pPr>
            <a:r>
              <a:rPr lang="es-ES" sz="3200" b="1" dirty="0">
                <a:solidFill>
                  <a:schemeClr val="tx1"/>
                </a:solidFill>
              </a:rPr>
              <a:t>Frutos de hospitalidad,</a:t>
            </a:r>
            <a:endParaRPr lang="es-ES" sz="3200" dirty="0">
              <a:solidFill>
                <a:schemeClr val="tx1"/>
              </a:solidFill>
            </a:endParaRPr>
          </a:p>
          <a:p>
            <a:pPr marL="0" indent="0" algn="r">
              <a:buNone/>
            </a:pPr>
            <a:r>
              <a:rPr lang="es-ES" sz="3200" b="1" dirty="0">
                <a:solidFill>
                  <a:schemeClr val="tx1"/>
                </a:solidFill>
              </a:rPr>
              <a:t>Semillas esparcidas por todos los caminos.</a:t>
            </a:r>
            <a:endParaRPr lang="es-ES" sz="3200" dirty="0">
              <a:solidFill>
                <a:schemeClr val="tx1"/>
              </a:solidFill>
            </a:endParaRPr>
          </a:p>
          <a:p>
            <a:pPr marL="0" indent="0" algn="r">
              <a:buNone/>
            </a:pPr>
            <a:r>
              <a:rPr lang="es-ES" sz="3200" b="1" dirty="0">
                <a:solidFill>
                  <a:schemeClr val="tx1"/>
                </a:solidFill>
              </a:rPr>
              <a:t> </a:t>
            </a:r>
            <a:endParaRPr lang="es-ES" sz="3200" dirty="0">
              <a:solidFill>
                <a:schemeClr val="tx1"/>
              </a:solidFill>
            </a:endParaRPr>
          </a:p>
          <a:p>
            <a:endParaRPr lang="es-E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6AFAEF5-F551-4922-BC18-CEBDFFD89B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655" y="110836"/>
            <a:ext cx="4821381" cy="651163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B94EE32-E4BC-4B84-9B3B-96053B3742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599" y="4197926"/>
            <a:ext cx="5624946" cy="26600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B21A4C6-0392-458E-8008-4AB0E20C33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4754" y="0"/>
            <a:ext cx="1901536" cy="15101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597132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097112E0-3905-44F9-8632-7B097AD75D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1079" y="916706"/>
            <a:ext cx="4513541" cy="4999185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marL="0" indent="0" algn="ctr">
              <a:buNone/>
            </a:pPr>
            <a:r>
              <a:rPr lang="es-ES" sz="3200" b="1" dirty="0">
                <a:solidFill>
                  <a:schemeClr val="tx1"/>
                </a:solidFill>
              </a:rPr>
              <a:t>Veredas, veredero,</a:t>
            </a:r>
            <a:endParaRPr lang="es-ES" sz="320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es-ES" sz="3200" b="1" dirty="0">
                <a:solidFill>
                  <a:schemeClr val="tx1"/>
                </a:solidFill>
              </a:rPr>
              <a:t>Mochilas cargadas…</a:t>
            </a:r>
            <a:endParaRPr lang="es-ES" sz="320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es-ES" sz="3200" b="1" dirty="0">
                <a:solidFill>
                  <a:schemeClr val="tx1"/>
                </a:solidFill>
              </a:rPr>
              <a:t>Manos generosas, dan y dan y nunca vacías están.</a:t>
            </a:r>
            <a:endParaRPr lang="es-ES" sz="320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es-ES" sz="3200" b="1" dirty="0">
                <a:solidFill>
                  <a:schemeClr val="tx1"/>
                </a:solidFill>
              </a:rPr>
              <a:t> </a:t>
            </a:r>
            <a:endParaRPr lang="es-ES" sz="3200" dirty="0">
              <a:solidFill>
                <a:schemeClr val="tx1"/>
              </a:solidFill>
            </a:endParaRPr>
          </a:p>
          <a:p>
            <a:endParaRPr lang="es-ES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1F8796B-6414-4932-BE00-F76F1D0C7D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037" y="471054"/>
            <a:ext cx="4073238" cy="6386945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ED1CBD29-5BEA-4933-AA7C-4D918691E3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00" y="3519054"/>
            <a:ext cx="5763491" cy="32004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531779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6D3EA17-B22C-4070-A16D-535F88E8DD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7963" y="514924"/>
            <a:ext cx="4253345" cy="5526437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endParaRPr lang="es-ES" b="1" dirty="0"/>
          </a:p>
          <a:p>
            <a:endParaRPr lang="es-ES" b="1" dirty="0"/>
          </a:p>
          <a:p>
            <a:pPr marL="0" indent="0" algn="ctr">
              <a:buNone/>
            </a:pPr>
            <a:r>
              <a:rPr lang="es-ES" sz="3600" b="1" dirty="0">
                <a:solidFill>
                  <a:schemeClr val="tx1"/>
                </a:solidFill>
              </a:rPr>
              <a:t>Los silos de granos</a:t>
            </a:r>
            <a:endParaRPr lang="es-ES" sz="360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es-ES" sz="3600" b="1" dirty="0">
                <a:solidFill>
                  <a:schemeClr val="tx1"/>
                </a:solidFill>
              </a:rPr>
              <a:t>En el Salz…</a:t>
            </a:r>
            <a:endParaRPr lang="es-ES" sz="360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es-ES" sz="3600" b="1" dirty="0">
                <a:solidFill>
                  <a:schemeClr val="tx1"/>
                </a:solidFill>
              </a:rPr>
              <a:t>Cosechados en la fuente de Gracia divina.</a:t>
            </a:r>
            <a:endParaRPr lang="es-ES" sz="3600" dirty="0">
              <a:solidFill>
                <a:schemeClr val="tx1"/>
              </a:solidFill>
            </a:endParaRPr>
          </a:p>
          <a:p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4A640AB-BEF6-4174-8959-5C92B7E4CA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927" y="304801"/>
            <a:ext cx="5250873" cy="6179126"/>
          </a:xfrm>
          <a:prstGeom prst="rect">
            <a:avLst/>
          </a:prstGeom>
        </p:spPr>
      </p:pic>
      <p:sp>
        <p:nvSpPr>
          <p:cNvPr id="2" name="Sol 1">
            <a:extLst>
              <a:ext uri="{FF2B5EF4-FFF2-40B4-BE49-F238E27FC236}">
                <a16:creationId xmlns:a16="http://schemas.microsoft.com/office/drawing/2014/main" id="{CFE940B5-6B6C-47EF-B641-7D938DB1864E}"/>
              </a:ext>
            </a:extLst>
          </p:cNvPr>
          <p:cNvSpPr/>
          <p:nvPr/>
        </p:nvSpPr>
        <p:spPr>
          <a:xfrm>
            <a:off x="8368146" y="4073236"/>
            <a:ext cx="914400" cy="914400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7936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821FC94-7860-44C6-817C-B2A99C1D86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6909" y="514924"/>
            <a:ext cx="4613564" cy="5526437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endParaRPr lang="es-ES" sz="3200" b="1" dirty="0">
              <a:solidFill>
                <a:schemeClr val="tx1"/>
              </a:solidFill>
            </a:endParaRPr>
          </a:p>
          <a:p>
            <a:pPr algn="ctr"/>
            <a:endParaRPr lang="es-ES" sz="3200" b="1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es-ES" sz="3200" b="1" dirty="0">
                <a:solidFill>
                  <a:schemeClr val="tx1"/>
                </a:solidFill>
              </a:rPr>
              <a:t>Veredero, veredero…</a:t>
            </a:r>
            <a:endParaRPr lang="es-ES" sz="320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es-ES" sz="3200" b="1" dirty="0">
                <a:solidFill>
                  <a:schemeClr val="tx1"/>
                </a:solidFill>
              </a:rPr>
              <a:t>Dime ¿dónde descansas?</a:t>
            </a:r>
            <a:endParaRPr lang="es-ES" sz="320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es-ES" sz="3200" b="1" dirty="0">
                <a:solidFill>
                  <a:schemeClr val="tx1"/>
                </a:solidFill>
              </a:rPr>
              <a:t>En el Salz, junto a mi Señora del Sauce.</a:t>
            </a:r>
            <a:endParaRPr lang="es-ES" sz="3200" dirty="0">
              <a:solidFill>
                <a:schemeClr val="tx1"/>
              </a:solidFill>
            </a:endParaRPr>
          </a:p>
          <a:p>
            <a:pPr algn="ctr"/>
            <a:r>
              <a:rPr lang="es-ES" sz="3200" b="1" dirty="0">
                <a:solidFill>
                  <a:schemeClr val="tx1"/>
                </a:solidFill>
              </a:rPr>
              <a:t> </a:t>
            </a:r>
            <a:endParaRPr lang="es-ES" sz="3200" dirty="0">
              <a:solidFill>
                <a:schemeClr val="tx1"/>
              </a:solidFill>
            </a:endParaRPr>
          </a:p>
          <a:p>
            <a:endParaRPr lang="es-ES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0E605E10-ED54-4A2D-9081-FF7DE44FBE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28800" y="235527"/>
            <a:ext cx="6844145" cy="628996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DA98E6ED-DD66-4E82-8FA9-CF616E0DA6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96316" y="2937164"/>
            <a:ext cx="2070389" cy="376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26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A335D53-79DD-47A0-AFCD-364422F72F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7454" y="514924"/>
            <a:ext cx="3893128" cy="5899731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endParaRPr lang="es-ES" b="1" dirty="0"/>
          </a:p>
          <a:p>
            <a:endParaRPr lang="es-ES" b="1" dirty="0"/>
          </a:p>
          <a:p>
            <a:endParaRPr lang="es-ES" b="1" dirty="0"/>
          </a:p>
          <a:p>
            <a:endParaRPr lang="es-ES" b="1" dirty="0"/>
          </a:p>
          <a:p>
            <a:pPr algn="ctr"/>
            <a:r>
              <a:rPr lang="es-ES" sz="3200" b="1" dirty="0">
                <a:solidFill>
                  <a:schemeClr val="tx1"/>
                </a:solidFill>
              </a:rPr>
              <a:t>Mi última vereda, camino al cielo…</a:t>
            </a:r>
            <a:endParaRPr lang="es-ES" sz="3200" dirty="0">
              <a:solidFill>
                <a:schemeClr val="tx1"/>
              </a:solidFill>
            </a:endParaRPr>
          </a:p>
          <a:p>
            <a:pPr algn="ctr"/>
            <a:r>
              <a:rPr lang="es-ES" sz="3200" b="1" dirty="0">
                <a:solidFill>
                  <a:schemeClr val="tx1"/>
                </a:solidFill>
              </a:rPr>
              <a:t>De la mano de mi Señora,</a:t>
            </a:r>
            <a:endParaRPr lang="es-ES" sz="3200" dirty="0">
              <a:solidFill>
                <a:schemeClr val="tx1"/>
              </a:solidFill>
            </a:endParaRPr>
          </a:p>
          <a:p>
            <a:pPr algn="ctr"/>
            <a:r>
              <a:rPr lang="es-ES" sz="3200" b="1" dirty="0">
                <a:solidFill>
                  <a:schemeClr val="tx1"/>
                </a:solidFill>
              </a:rPr>
              <a:t>y un coro de pobres, es mi séquito,</a:t>
            </a:r>
            <a:endParaRPr lang="es-ES" sz="3200" dirty="0">
              <a:solidFill>
                <a:schemeClr val="tx1"/>
              </a:solidFill>
            </a:endParaRPr>
          </a:p>
          <a:p>
            <a:pPr algn="ctr"/>
            <a:r>
              <a:rPr lang="es-ES" sz="3200" b="1" dirty="0">
                <a:solidFill>
                  <a:schemeClr val="tx1"/>
                </a:solidFill>
              </a:rPr>
              <a:t> </a:t>
            </a:r>
            <a:endParaRPr lang="es-ES" sz="3200" dirty="0">
              <a:solidFill>
                <a:schemeClr val="tx1"/>
              </a:solidFill>
            </a:endParaRPr>
          </a:p>
          <a:p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EB5F1F8-F6AD-4EF9-AB51-D4E40DA220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909" y="374073"/>
            <a:ext cx="5444836" cy="630381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192F55C-BCA4-47DE-A65A-E03FE3FDE1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8037" y="3948545"/>
            <a:ext cx="2576946" cy="26323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39FE70C-2F73-4E63-9D7D-F110042C5B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415635"/>
            <a:ext cx="1274618" cy="35329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02B7980-C76D-4E31-B5F8-12D52C5A40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568035"/>
            <a:ext cx="1274618" cy="35329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53B0D682-42D2-4304-AAED-8796E2397A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720435"/>
            <a:ext cx="1274618" cy="35329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489228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859BEA9-B089-4295-8FB3-C3CBF43763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6176821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endParaRPr lang="es-ES" sz="3200" b="1" dirty="0">
              <a:solidFill>
                <a:schemeClr val="tx1"/>
              </a:solidFill>
            </a:endParaRPr>
          </a:p>
          <a:p>
            <a:pPr algn="ctr"/>
            <a:endParaRPr lang="es-ES" sz="3200" b="1" dirty="0">
              <a:solidFill>
                <a:schemeClr val="tx1"/>
              </a:solidFill>
            </a:endParaRPr>
          </a:p>
          <a:p>
            <a:pPr algn="ctr"/>
            <a:r>
              <a:rPr lang="es-ES" sz="3200" b="1" dirty="0">
                <a:solidFill>
                  <a:schemeClr val="tx1"/>
                </a:solidFill>
              </a:rPr>
              <a:t>En la Casa grande…</a:t>
            </a:r>
            <a:endParaRPr lang="es-ES" sz="3200" dirty="0">
              <a:solidFill>
                <a:schemeClr val="tx1"/>
              </a:solidFill>
            </a:endParaRPr>
          </a:p>
          <a:p>
            <a:pPr algn="ctr"/>
            <a:r>
              <a:rPr lang="es-ES" sz="3200" b="1" dirty="0">
                <a:solidFill>
                  <a:schemeClr val="tx1"/>
                </a:solidFill>
              </a:rPr>
              <a:t>Mi compañera fiel de veredas,</a:t>
            </a:r>
            <a:endParaRPr lang="es-ES" sz="3200" dirty="0">
              <a:solidFill>
                <a:schemeClr val="tx1"/>
              </a:solidFill>
            </a:endParaRPr>
          </a:p>
          <a:p>
            <a:pPr algn="ctr"/>
            <a:r>
              <a:rPr lang="es-ES" sz="3200" b="1" dirty="0">
                <a:solidFill>
                  <a:schemeClr val="tx1"/>
                </a:solidFill>
              </a:rPr>
              <a:t>Junto a sus hijas, mis amadas hijas, me reciben.</a:t>
            </a:r>
            <a:endParaRPr lang="es-ES" sz="3200" dirty="0">
              <a:solidFill>
                <a:schemeClr val="tx1"/>
              </a:solidFill>
            </a:endParaRPr>
          </a:p>
          <a:p>
            <a:pPr algn="ctr"/>
            <a:r>
              <a:rPr lang="es-ES" sz="3200" b="1" dirty="0">
                <a:solidFill>
                  <a:schemeClr val="tx1"/>
                </a:solidFill>
              </a:rPr>
              <a:t> </a:t>
            </a:r>
            <a:endParaRPr lang="es-ES" sz="3200" dirty="0">
              <a:solidFill>
                <a:schemeClr val="tx1"/>
              </a:solidFill>
            </a:endParaRPr>
          </a:p>
          <a:p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7BB16C2-422F-4661-A1B2-B53089F684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782" y="2937165"/>
            <a:ext cx="4308763" cy="41706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57660B3-9AAE-423F-972C-DAE036D721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0036" y="4932218"/>
            <a:ext cx="3643745" cy="163483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61E2F61-8FA4-47C8-8923-583CE985AF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545" y="0"/>
            <a:ext cx="4973782" cy="3089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136734"/>
      </p:ext>
    </p:extLst>
  </p:cSld>
  <p:clrMapOvr>
    <a:masterClrMapping/>
  </p:clrMapOvr>
</p:sld>
</file>

<file path=ppt/theme/theme1.xml><?xml version="1.0" encoding="utf-8"?>
<a:theme xmlns:a="http://schemas.openxmlformats.org/drawingml/2006/main" name="Faceta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240</TotalTime>
  <Words>337</Words>
  <Application>Microsoft Office PowerPoint</Application>
  <PresentationFormat>Panorámica</PresentationFormat>
  <Paragraphs>63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20" baseType="lpstr">
      <vt:lpstr>Algerian</vt:lpstr>
      <vt:lpstr>Arial</vt:lpstr>
      <vt:lpstr>Arial Black</vt:lpstr>
      <vt:lpstr>Magneto</vt:lpstr>
      <vt:lpstr>Trebuchet MS</vt:lpstr>
      <vt:lpstr>Wingdings 3</vt:lpstr>
      <vt:lpstr>Faceta</vt:lpstr>
      <vt:lpstr>    SERIE   SEMILLAS DE HOSPITALIDAD   PRESENTA  VEREDERO – VEREDAS                                                                         HBonalica                                                                     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ORACIÓN DEL PADRE JUAN BONAL  “Dios mío, creo en voz, espero en voz, os amo con todo mi corazón y me pesa haberos ofendido: dadme gracia, Señor para que no os ofenda jamás, así mismo concededme la gracia que este día y todos los días de mi vida los empleé a mayor honra y gloria vuestra, uniendo todas mis palabras , pensamientos y obras a los méritos de mi Señor Jesucristo, a los de la Santísima virgen María y a nuestros benignísimos patronos San Joaquín y Santa Ana; quisiera Señor agradaros y daros complacencia que os dieron y dan todos los Bienaventurados en el cielo, en donde espero daros las debidas alabanzas por una eternidad de eternidades”.                                               (oración hecha por padre juan Bonal)                                                                                   sumn., doc. 72p.88-89(positio Cap. ii, p.179) 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User</dc:creator>
  <cp:lastModifiedBy>User</cp:lastModifiedBy>
  <cp:revision>30</cp:revision>
  <dcterms:created xsi:type="dcterms:W3CDTF">2018-08-08T22:19:32Z</dcterms:created>
  <dcterms:modified xsi:type="dcterms:W3CDTF">2018-08-22T22:09:09Z</dcterms:modified>
</cp:coreProperties>
</file>