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49101-0E14-4A2B-A21D-F47E04993A97}" v="8" dt="2025-01-31T10:07:43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3" d="100"/>
          <a:sy n="53" d="100"/>
        </p:scale>
        <p:origin x="120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ña Pellejero" userId="f370ba2c4930db65" providerId="LiveId" clId="{42249101-0E14-4A2B-A21D-F47E04993A97}"/>
    <pc:docChg chg="undo redo custSel modSld modMainMaster">
      <pc:chgData name="Toña Pellejero" userId="f370ba2c4930db65" providerId="LiveId" clId="{42249101-0E14-4A2B-A21D-F47E04993A97}" dt="2025-02-03T10:07:41.968" v="1115" actId="14100"/>
      <pc:docMkLst>
        <pc:docMk/>
      </pc:docMkLst>
      <pc:sldChg chg="addSp delSp modSp mod">
        <pc:chgData name="Toña Pellejero" userId="f370ba2c4930db65" providerId="LiveId" clId="{42249101-0E14-4A2B-A21D-F47E04993A97}" dt="2025-01-24T12:34:59.139" v="22" actId="1076"/>
        <pc:sldMkLst>
          <pc:docMk/>
          <pc:sldMk cId="0" sldId="256"/>
        </pc:sldMkLst>
        <pc:spChg chg="mod">
          <ac:chgData name="Toña Pellejero" userId="f370ba2c4930db65" providerId="LiveId" clId="{42249101-0E14-4A2B-A21D-F47E04993A97}" dt="2025-01-24T12:34:59.139" v="22" actId="1076"/>
          <ac:spMkLst>
            <pc:docMk/>
            <pc:sldMk cId="0" sldId="256"/>
            <ac:spMk id="3" creationId="{00000000-0000-0000-0000-000000000000}"/>
          </ac:spMkLst>
        </pc:spChg>
        <pc:picChg chg="add mod">
          <ac:chgData name="Toña Pellejero" userId="f370ba2c4930db65" providerId="LiveId" clId="{42249101-0E14-4A2B-A21D-F47E04993A97}" dt="2025-01-24T12:34:55.287" v="21" actId="1076"/>
          <ac:picMkLst>
            <pc:docMk/>
            <pc:sldMk cId="0" sldId="256"/>
            <ac:picMk id="8" creationId="{6A626051-F7A4-0B40-1600-3CC965C39EE2}"/>
          </ac:picMkLst>
        </pc:picChg>
      </pc:sldChg>
      <pc:sldChg chg="modSp mod">
        <pc:chgData name="Toña Pellejero" userId="f370ba2c4930db65" providerId="LiveId" clId="{42249101-0E14-4A2B-A21D-F47E04993A97}" dt="2025-01-31T14:03:08.165" v="1113" actId="14100"/>
        <pc:sldMkLst>
          <pc:docMk/>
          <pc:sldMk cId="0" sldId="257"/>
        </pc:sldMkLst>
        <pc:spChg chg="mod">
          <ac:chgData name="Toña Pellejero" userId="f370ba2c4930db65" providerId="LiveId" clId="{42249101-0E14-4A2B-A21D-F47E04993A97}" dt="2025-01-24T12:39:24.286" v="29" actId="1076"/>
          <ac:spMkLst>
            <pc:docMk/>
            <pc:sldMk cId="0" sldId="257"/>
            <ac:spMk id="2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36:35.060" v="1047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1:25.801" v="61" actId="255"/>
          <ac:spMkLst>
            <pc:docMk/>
            <pc:sldMk cId="0" sldId="257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4:03:08.165" v="1113" actId="14100"/>
          <ac:spMkLst>
            <pc:docMk/>
            <pc:sldMk cId="0" sldId="257"/>
            <ac:spMk id="5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1:32.677" v="62" actId="255"/>
          <ac:spMkLst>
            <pc:docMk/>
            <pc:sldMk cId="0" sldId="257"/>
            <ac:spMk id="6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0:31.167" v="60" actId="20577"/>
          <ac:spMkLst>
            <pc:docMk/>
            <pc:sldMk cId="0" sldId="257"/>
            <ac:spMk id="7" creationId="{00000000-0000-0000-0000-000000000000}"/>
          </ac:spMkLst>
        </pc:spChg>
      </pc:sldChg>
      <pc:sldChg chg="addSp delSp modSp mod">
        <pc:chgData name="Toña Pellejero" userId="f370ba2c4930db65" providerId="LiveId" clId="{42249101-0E14-4A2B-A21D-F47E04993A97}" dt="2025-02-03T09:51:14.108" v="1114" actId="14100"/>
        <pc:sldMkLst>
          <pc:docMk/>
          <pc:sldMk cId="0" sldId="258"/>
        </pc:sldMkLst>
        <pc:spChg chg="mod">
          <ac:chgData name="Toña Pellejero" userId="f370ba2c4930db65" providerId="LiveId" clId="{42249101-0E14-4A2B-A21D-F47E04993A97}" dt="2025-01-31T10:23:08.230" v="1025" actId="14100"/>
          <ac:spMkLst>
            <pc:docMk/>
            <pc:sldMk cId="0" sldId="258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2:24.715" v="67" actId="1076"/>
          <ac:spMkLst>
            <pc:docMk/>
            <pc:sldMk cId="0" sldId="258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7:09.823" v="255" actId="1076"/>
          <ac:spMkLst>
            <pc:docMk/>
            <pc:sldMk cId="0" sldId="258"/>
            <ac:spMk id="5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7:14.616" v="256" actId="1076"/>
          <ac:spMkLst>
            <pc:docMk/>
            <pc:sldMk cId="0" sldId="258"/>
            <ac:spMk id="6" creationId="{00000000-0000-0000-0000-000000000000}"/>
          </ac:spMkLst>
        </pc:spChg>
        <pc:spChg chg="mod">
          <ac:chgData name="Toña Pellejero" userId="f370ba2c4930db65" providerId="LiveId" clId="{42249101-0E14-4A2B-A21D-F47E04993A97}" dt="2025-02-03T09:51:14.108" v="1114" actId="14100"/>
          <ac:spMkLst>
            <pc:docMk/>
            <pc:sldMk cId="0" sldId="258"/>
            <ac:spMk id="7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7:23.517" v="258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7:28.595" v="259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1-24T12:47:37.635" v="261" actId="14100"/>
          <ac:spMkLst>
            <pc:docMk/>
            <pc:sldMk cId="0" sldId="258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2:34.235" v="279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2:30.512" v="278" actId="107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2:41.025" v="280" actId="1076"/>
          <ac:spMkLst>
            <pc:docMk/>
            <pc:sldMk cId="0" sldId="258"/>
            <ac:spMk id="13" creationId="{00000000-0000-0000-0000-000000000000}"/>
          </ac:spMkLst>
        </pc:spChg>
        <pc:picChg chg="add mod">
          <ac:chgData name="Toña Pellejero" userId="f370ba2c4930db65" providerId="LiveId" clId="{42249101-0E14-4A2B-A21D-F47E04993A97}" dt="2025-01-24T12:46:49.434" v="254" actId="1076"/>
          <ac:picMkLst>
            <pc:docMk/>
            <pc:sldMk cId="0" sldId="258"/>
            <ac:picMk id="15" creationId="{272286B7-933A-166D-BCBB-48895200E925}"/>
          </ac:picMkLst>
        </pc:picChg>
      </pc:sldChg>
      <pc:sldChg chg="addSp delSp modSp mod">
        <pc:chgData name="Toña Pellejero" userId="f370ba2c4930db65" providerId="LiveId" clId="{42249101-0E14-4A2B-A21D-F47E04993A97}" dt="2025-01-31T10:23:33.155" v="1026" actId="14100"/>
        <pc:sldMkLst>
          <pc:docMk/>
          <pc:sldMk cId="0" sldId="259"/>
        </pc:sldMkLst>
        <pc:spChg chg="mod">
          <ac:chgData name="Toña Pellejero" userId="f370ba2c4930db65" providerId="LiveId" clId="{42249101-0E14-4A2B-A21D-F47E04993A97}" dt="2025-01-31T10:23:33.155" v="1026" actId="14100"/>
          <ac:spMkLst>
            <pc:docMk/>
            <pc:sldMk cId="0" sldId="259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5:18.395" v="299" actId="20577"/>
          <ac:spMkLst>
            <pc:docMk/>
            <pc:sldMk cId="0" sldId="259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8:37.516" v="477" actId="1076"/>
          <ac:spMkLst>
            <pc:docMk/>
            <pc:sldMk cId="0" sldId="259"/>
            <ac:spMk id="7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8:54.210" v="481" actId="1076"/>
          <ac:spMkLst>
            <pc:docMk/>
            <pc:sldMk cId="0" sldId="259"/>
            <ac:spMk id="8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8:57.128" v="483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9:01.491" v="484" actId="107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8:03.613" v="476" actId="14100"/>
          <ac:spMkLst>
            <pc:docMk/>
            <pc:sldMk cId="0" sldId="259"/>
            <ac:spMk id="11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6:04.520" v="303" actId="255"/>
          <ac:spMkLst>
            <pc:docMk/>
            <pc:sldMk cId="0" sldId="259"/>
            <ac:spMk id="12" creationId="{00000000-0000-0000-0000-000000000000}"/>
          </ac:spMkLst>
        </pc:spChg>
        <pc:spChg chg="mod">
          <ac:chgData name="Toña Pellejero" userId="f370ba2c4930db65" providerId="LiveId" clId="{42249101-0E14-4A2B-A21D-F47E04993A97}" dt="2025-01-29T08:59:33.142" v="564" actId="20577"/>
          <ac:spMkLst>
            <pc:docMk/>
            <pc:sldMk cId="0" sldId="259"/>
            <ac:spMk id="13" creationId="{00000000-0000-0000-0000-000000000000}"/>
          </ac:spMkLst>
        </pc:spChg>
        <pc:spChg chg="add mod">
          <ac:chgData name="Toña Pellejero" userId="f370ba2c4930db65" providerId="LiveId" clId="{42249101-0E14-4A2B-A21D-F47E04993A97}" dt="2025-01-29T08:57:04.414" v="426" actId="20577"/>
          <ac:spMkLst>
            <pc:docMk/>
            <pc:sldMk cId="0" sldId="259"/>
            <ac:spMk id="14" creationId="{1A146DB0-70FB-5660-F80B-C836EFBE08D3}"/>
          </ac:spMkLst>
        </pc:spChg>
        <pc:picChg chg="add mod">
          <ac:chgData name="Toña Pellejero" userId="f370ba2c4930db65" providerId="LiveId" clId="{42249101-0E14-4A2B-A21D-F47E04993A97}" dt="2025-01-29T09:06:54.586" v="585" actId="1076"/>
          <ac:picMkLst>
            <pc:docMk/>
            <pc:sldMk cId="0" sldId="259"/>
            <ac:picMk id="18" creationId="{FA8F9D07-1BCD-0733-0941-370D33558745}"/>
          </ac:picMkLst>
        </pc:picChg>
      </pc:sldChg>
      <pc:sldChg chg="addSp delSp modSp mod">
        <pc:chgData name="Toña Pellejero" userId="f370ba2c4930db65" providerId="LiveId" clId="{42249101-0E14-4A2B-A21D-F47E04993A97}" dt="2025-01-31T10:38:13.634" v="1050" actId="14100"/>
        <pc:sldMkLst>
          <pc:docMk/>
          <pc:sldMk cId="0" sldId="260"/>
        </pc:sldMkLst>
        <pc:spChg chg="mod">
          <ac:chgData name="Toña Pellejero" userId="f370ba2c4930db65" providerId="LiveId" clId="{42249101-0E14-4A2B-A21D-F47E04993A97}" dt="2025-01-31T09:54:50.104" v="735" actId="1076"/>
          <ac:spMkLst>
            <pc:docMk/>
            <pc:sldMk cId="0" sldId="260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7:04.381" v="751" actId="2710"/>
          <ac:spMkLst>
            <pc:docMk/>
            <pc:sldMk cId="0" sldId="260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5:31.318" v="741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38:13.634" v="1050" actId="14100"/>
          <ac:spMkLst>
            <pc:docMk/>
            <pc:sldMk cId="0" sldId="260"/>
            <ac:spMk id="7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5:40.505" v="742" actId="1076"/>
          <ac:spMkLst>
            <pc:docMk/>
            <pc:sldMk cId="0" sldId="260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6:07.538" v="746" actId="107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5:45.457" v="743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6:16.853" v="747" actId="107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5:50.603" v="744" actId="107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6:24.545" v="748" actId="1076"/>
          <ac:spMkLst>
            <pc:docMk/>
            <pc:sldMk cId="0" sldId="260"/>
            <ac:spMk id="16" creationId="{00000000-0000-0000-0000-000000000000}"/>
          </ac:spMkLst>
        </pc:spChg>
        <pc:picChg chg="mod">
          <ac:chgData name="Toña Pellejero" userId="f370ba2c4930db65" providerId="LiveId" clId="{42249101-0E14-4A2B-A21D-F47E04993A97}" dt="2025-01-31T09:55:06.151" v="737" actId="1076"/>
          <ac:picMkLst>
            <pc:docMk/>
            <pc:sldMk cId="0" sldId="260"/>
            <ac:picMk id="5" creationId="{00000000-0000-0000-0000-000000000000}"/>
          </ac:picMkLst>
        </pc:picChg>
        <pc:picChg chg="mod">
          <ac:chgData name="Toña Pellejero" userId="f370ba2c4930db65" providerId="LiveId" clId="{42249101-0E14-4A2B-A21D-F47E04993A97}" dt="2025-01-31T09:55:12.118" v="738" actId="1076"/>
          <ac:picMkLst>
            <pc:docMk/>
            <pc:sldMk cId="0" sldId="260"/>
            <ac:picMk id="8" creationId="{00000000-0000-0000-0000-000000000000}"/>
          </ac:picMkLst>
        </pc:picChg>
        <pc:picChg chg="mod">
          <ac:chgData name="Toña Pellejero" userId="f370ba2c4930db65" providerId="LiveId" clId="{42249101-0E14-4A2B-A21D-F47E04993A97}" dt="2025-01-31T09:55:16.921" v="739" actId="1076"/>
          <ac:picMkLst>
            <pc:docMk/>
            <pc:sldMk cId="0" sldId="260"/>
            <ac:picMk id="11" creationId="{00000000-0000-0000-0000-000000000000}"/>
          </ac:picMkLst>
        </pc:picChg>
        <pc:picChg chg="mod">
          <ac:chgData name="Toña Pellejero" userId="f370ba2c4930db65" providerId="LiveId" clId="{42249101-0E14-4A2B-A21D-F47E04993A97}" dt="2025-01-31T09:55:20.797" v="740" actId="1076"/>
          <ac:picMkLst>
            <pc:docMk/>
            <pc:sldMk cId="0" sldId="260"/>
            <ac:picMk id="14" creationId="{00000000-0000-0000-0000-000000000000}"/>
          </ac:picMkLst>
        </pc:picChg>
        <pc:picChg chg="add mod">
          <ac:chgData name="Toña Pellejero" userId="f370ba2c4930db65" providerId="LiveId" clId="{42249101-0E14-4A2B-A21D-F47E04993A97}" dt="2025-01-31T09:54:23.639" v="730" actId="1076"/>
          <ac:picMkLst>
            <pc:docMk/>
            <pc:sldMk cId="0" sldId="260"/>
            <ac:picMk id="18" creationId="{2E5C4F3A-2151-7797-6184-D9EEAB7C1B29}"/>
          </ac:picMkLst>
        </pc:picChg>
      </pc:sldChg>
      <pc:sldChg chg="addSp delSp modSp mod">
        <pc:chgData name="Toña Pellejero" userId="f370ba2c4930db65" providerId="LiveId" clId="{42249101-0E14-4A2B-A21D-F47E04993A97}" dt="2025-02-03T10:07:41.968" v="1115" actId="14100"/>
        <pc:sldMkLst>
          <pc:docMk/>
          <pc:sldMk cId="0" sldId="261"/>
        </pc:sldMkLst>
        <pc:spChg chg="mod">
          <ac:chgData name="Toña Pellejero" userId="f370ba2c4930db65" providerId="LiveId" clId="{42249101-0E14-4A2B-A21D-F47E04993A97}" dt="2025-01-31T09:58:11.495" v="755" actId="1076"/>
          <ac:spMkLst>
            <pc:docMk/>
            <pc:sldMk cId="0" sldId="261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40:20.016" v="1092" actId="20577"/>
          <ac:spMkLst>
            <pc:docMk/>
            <pc:sldMk cId="0" sldId="261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8:30.470" v="757" actId="255"/>
          <ac:spMkLst>
            <pc:docMk/>
            <pc:sldMk cId="0" sldId="261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2-03T10:07:41.968" v="1115" actId="14100"/>
          <ac:spMkLst>
            <pc:docMk/>
            <pc:sldMk cId="0" sldId="261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9:41.723" v="785" actId="20577"/>
          <ac:spMkLst>
            <pc:docMk/>
            <pc:sldMk cId="0" sldId="261"/>
            <ac:spMk id="1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9:53.055" v="804" actId="20577"/>
          <ac:spMkLst>
            <pc:docMk/>
            <pc:sldMk cId="0" sldId="261"/>
            <ac:spMk id="15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09:58:44.659" v="759" actId="255"/>
          <ac:spMkLst>
            <pc:docMk/>
            <pc:sldMk cId="0" sldId="261"/>
            <ac:spMk id="19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00:06.936" v="805" actId="255"/>
          <ac:spMkLst>
            <pc:docMk/>
            <pc:sldMk cId="0" sldId="261"/>
            <ac:spMk id="20" creationId="{00000000-0000-0000-0000-000000000000}"/>
          </ac:spMkLst>
        </pc:spChg>
        <pc:picChg chg="add mod">
          <ac:chgData name="Toña Pellejero" userId="f370ba2c4930db65" providerId="LiveId" clId="{42249101-0E14-4A2B-A21D-F47E04993A97}" dt="2025-01-31T10:07:53.736" v="813" actId="1076"/>
          <ac:picMkLst>
            <pc:docMk/>
            <pc:sldMk cId="0" sldId="261"/>
            <ac:picMk id="22" creationId="{73AB7082-E7A4-6530-5ED0-F5A69165729A}"/>
          </ac:picMkLst>
        </pc:picChg>
      </pc:sldChg>
      <pc:sldChg chg="delSp modSp mod">
        <pc:chgData name="Toña Pellejero" userId="f370ba2c4930db65" providerId="LiveId" clId="{42249101-0E14-4A2B-A21D-F47E04993A97}" dt="2025-01-31T10:17:20.632" v="1003" actId="1076"/>
        <pc:sldMkLst>
          <pc:docMk/>
          <pc:sldMk cId="0" sldId="262"/>
        </pc:sldMkLst>
        <pc:spChg chg="mod">
          <ac:chgData name="Toña Pellejero" userId="f370ba2c4930db65" providerId="LiveId" clId="{42249101-0E14-4A2B-A21D-F47E04993A97}" dt="2025-01-31T10:12:50.520" v="818" actId="1076"/>
          <ac:spMkLst>
            <pc:docMk/>
            <pc:sldMk cId="0" sldId="262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3:40.859" v="824" actId="1076"/>
          <ac:spMkLst>
            <pc:docMk/>
            <pc:sldMk cId="0" sldId="262"/>
            <ac:spMk id="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3:49.348" v="825" actId="255"/>
          <ac:spMkLst>
            <pc:docMk/>
            <pc:sldMk cId="0" sldId="262"/>
            <ac:spMk id="6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5:19.475" v="868" actId="20577"/>
          <ac:spMkLst>
            <pc:docMk/>
            <pc:sldMk cId="0" sldId="262"/>
            <ac:spMk id="7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4:07.204" v="826" actId="255"/>
          <ac:spMkLst>
            <pc:docMk/>
            <pc:sldMk cId="0" sldId="262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5:31.438" v="870" actId="1076"/>
          <ac:spMkLst>
            <pc:docMk/>
            <pc:sldMk cId="0" sldId="262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6:16.461" v="916" actId="20577"/>
          <ac:spMkLst>
            <pc:docMk/>
            <pc:sldMk cId="0" sldId="262"/>
            <ac:spMk id="12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7:05.019" v="1001" actId="255"/>
          <ac:spMkLst>
            <pc:docMk/>
            <pc:sldMk cId="0" sldId="262"/>
            <ac:spMk id="1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4:07.204" v="826" actId="255"/>
          <ac:spMkLst>
            <pc:docMk/>
            <pc:sldMk cId="0" sldId="262"/>
            <ac:spMk id="15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7:20.632" v="1003" actId="1076"/>
          <ac:spMkLst>
            <pc:docMk/>
            <pc:sldMk cId="0" sldId="262"/>
            <ac:spMk id="16" creationId="{00000000-0000-0000-0000-000000000000}"/>
          </ac:spMkLst>
        </pc:spChg>
      </pc:sldChg>
      <pc:sldChg chg="modSp mod">
        <pc:chgData name="Toña Pellejero" userId="f370ba2c4930db65" providerId="LiveId" clId="{42249101-0E14-4A2B-A21D-F47E04993A97}" dt="2025-01-31T10:20:09.977" v="1021" actId="1076"/>
        <pc:sldMkLst>
          <pc:docMk/>
          <pc:sldMk cId="0" sldId="263"/>
        </pc:sldMkLst>
        <pc:spChg chg="mod">
          <ac:chgData name="Toña Pellejero" userId="f370ba2c4930db65" providerId="LiveId" clId="{42249101-0E14-4A2B-A21D-F47E04993A97}" dt="2025-01-31T10:20:05.866" v="1020" actId="1076"/>
          <ac:spMkLst>
            <pc:docMk/>
            <pc:sldMk cId="0" sldId="263"/>
            <ac:spMk id="2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20:09.977" v="1021" actId="1076"/>
          <ac:spMkLst>
            <pc:docMk/>
            <pc:sldMk cId="0" sldId="263"/>
            <ac:spMk id="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51.613" v="1011" actId="255"/>
          <ac:spMkLst>
            <pc:docMk/>
            <pc:sldMk cId="0" sldId="263"/>
            <ac:spMk id="5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25.738" v="1009" actId="255"/>
          <ac:spMkLst>
            <pc:docMk/>
            <pc:sldMk cId="0" sldId="263"/>
            <ac:spMk id="6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41.355" v="1010" actId="255"/>
          <ac:spMkLst>
            <pc:docMk/>
            <pc:sldMk cId="0" sldId="263"/>
            <ac:spMk id="9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25.738" v="1009" actId="255"/>
          <ac:spMkLst>
            <pc:docMk/>
            <pc:sldMk cId="0" sldId="263"/>
            <ac:spMk id="10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9:13.874" v="1012" actId="255"/>
          <ac:spMkLst>
            <pc:docMk/>
            <pc:sldMk cId="0" sldId="263"/>
            <ac:spMk id="13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25.738" v="1009" actId="255"/>
          <ac:spMkLst>
            <pc:docMk/>
            <pc:sldMk cId="0" sldId="263"/>
            <ac:spMk id="14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9:21.442" v="1013" actId="255"/>
          <ac:spMkLst>
            <pc:docMk/>
            <pc:sldMk cId="0" sldId="263"/>
            <ac:spMk id="17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8:25.738" v="1009" actId="255"/>
          <ac:spMkLst>
            <pc:docMk/>
            <pc:sldMk cId="0" sldId="263"/>
            <ac:spMk id="18" creationId="{00000000-0000-0000-0000-000000000000}"/>
          </ac:spMkLst>
        </pc:spChg>
        <pc:spChg chg="mod">
          <ac:chgData name="Toña Pellejero" userId="f370ba2c4930db65" providerId="LiveId" clId="{42249101-0E14-4A2B-A21D-F47E04993A97}" dt="2025-01-31T10:19:50.409" v="1019" actId="2710"/>
          <ac:spMkLst>
            <pc:docMk/>
            <pc:sldMk cId="0" sldId="263"/>
            <ac:spMk id="19" creationId="{00000000-0000-0000-0000-000000000000}"/>
          </ac:spMkLst>
        </pc:spChg>
      </pc:sldChg>
      <pc:sldMasterChg chg="modSldLayout">
        <pc:chgData name="Toña Pellejero" userId="f370ba2c4930db65" providerId="LiveId" clId="{42249101-0E14-4A2B-A21D-F47E04993A97}" dt="2025-01-24T12:38:10.991" v="23"/>
        <pc:sldMasterMkLst>
          <pc:docMk/>
          <pc:sldMasterMk cId="3820541411" sldId="2147483658"/>
        </pc:sldMasterMkLst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586702010" sldId="2147483675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1122008173" sldId="2147483676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1246571231" sldId="2147483677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131648347" sldId="2147483678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3397652476" sldId="2147483679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1237686843" sldId="2147483680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3234425362" sldId="2147483681"/>
          </pc:sldLayoutMkLst>
        </pc:sldLayoutChg>
        <pc:sldLayoutChg chg="delSp">
          <pc:chgData name="Toña Pellejero" userId="f370ba2c4930db65" providerId="LiveId" clId="{42249101-0E14-4A2B-A21D-F47E04993A97}" dt="2025-01-24T12:38:10.991" v="23"/>
          <pc:sldLayoutMkLst>
            <pc:docMk/>
            <pc:sldMasterMk cId="3820541411" sldId="2147483658"/>
            <pc:sldLayoutMk cId="630784329" sldId="214748368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76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8481" y="2885441"/>
            <a:ext cx="9320323" cy="1975562"/>
          </a:xfrm>
        </p:spPr>
        <p:txBody>
          <a:bodyPr anchor="b">
            <a:noAutofit/>
          </a:bodyPr>
          <a:lstStyle>
            <a:lvl1pPr algn="r">
              <a:defRPr sz="648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8481" y="4861000"/>
            <a:ext cx="9320323" cy="131627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769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731520"/>
            <a:ext cx="10316002" cy="40843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87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39367" y="4358640"/>
            <a:ext cx="8669429" cy="4572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9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16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67780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2318386"/>
            <a:ext cx="10316002" cy="3114552"/>
          </a:xfrm>
        </p:spPr>
        <p:txBody>
          <a:bodyPr anchor="b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152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5602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731520"/>
            <a:ext cx="10305844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accent1"/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454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1950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1208" y="731520"/>
            <a:ext cx="1565692" cy="630174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2" y="731520"/>
            <a:ext cx="8472180" cy="630174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27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670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008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57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2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59830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648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652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686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4425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78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3241041"/>
            <a:ext cx="10316002" cy="2191897"/>
          </a:xfrm>
        </p:spPr>
        <p:txBody>
          <a:bodyPr anchor="b"/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03248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618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592707"/>
            <a:ext cx="5020842" cy="46569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7964" y="2592707"/>
            <a:ext cx="5020841" cy="46569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508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894" y="2593180"/>
            <a:ext cx="5022748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894" y="3284695"/>
            <a:ext cx="5022748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6059" y="2593180"/>
            <a:ext cx="5022742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6062" y="3284695"/>
            <a:ext cx="5022740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906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0687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378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798325"/>
            <a:ext cx="4625434" cy="153415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2554" y="617910"/>
            <a:ext cx="5416249" cy="663172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3332483"/>
            <a:ext cx="4625434" cy="3101339"/>
          </a:xfrm>
        </p:spPr>
        <p:txBody>
          <a:bodyPr>
            <a:normAutofit/>
          </a:bodyPr>
          <a:lstStyle>
            <a:lvl1pPr marL="0" indent="0">
              <a:buNone/>
              <a:defRPr sz="1680"/>
            </a:lvl1pPr>
            <a:lvl2pPr marL="548476" indent="0">
              <a:buNone/>
              <a:defRPr sz="1680"/>
            </a:lvl2pPr>
            <a:lvl3pPr marL="1096951" indent="0">
              <a:buNone/>
              <a:defRPr sz="1440"/>
            </a:lvl3pPr>
            <a:lvl4pPr marL="1645427" indent="0">
              <a:buNone/>
              <a:defRPr sz="1200"/>
            </a:lvl4pPr>
            <a:lvl5pPr marL="2193901" indent="0">
              <a:buNone/>
              <a:defRPr sz="1200"/>
            </a:lvl5pPr>
            <a:lvl6pPr marL="2742377" indent="0">
              <a:buNone/>
              <a:defRPr sz="1200"/>
            </a:lvl6pPr>
            <a:lvl7pPr marL="3290852" indent="0">
              <a:buNone/>
              <a:defRPr sz="1200"/>
            </a:lvl7pPr>
            <a:lvl8pPr marL="3839328" indent="0">
              <a:buNone/>
              <a:defRPr sz="1200"/>
            </a:lvl8pPr>
            <a:lvl9pPr marL="4387804" indent="0">
              <a:buNone/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188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5760720"/>
            <a:ext cx="10316000" cy="680086"/>
          </a:xfrm>
        </p:spPr>
        <p:txBody>
          <a:bodyPr anchor="b">
            <a:normAutofit/>
          </a:bodyPr>
          <a:lstStyle>
            <a:lvl1pPr algn="l">
              <a:defRPr sz="288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801" y="731520"/>
            <a:ext cx="10316002" cy="4614862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2" y="6440806"/>
            <a:ext cx="10316000" cy="808829"/>
          </a:xfrm>
        </p:spPr>
        <p:txBody>
          <a:bodyPr>
            <a:normAutofit/>
          </a:bodyPr>
          <a:lstStyle>
            <a:lvl1pPr marL="0" indent="0">
              <a:buNone/>
              <a:defRPr sz="144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482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2592707"/>
            <a:ext cx="10316002" cy="4656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46160" y="7249635"/>
            <a:ext cx="109432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1" y="7249635"/>
            <a:ext cx="7557134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8796" y="7249635"/>
            <a:ext cx="82000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4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</p:sldLayoutIdLst>
  <p:hf sldNum="0" hdr="0" ftr="0" dt="0"/>
  <p:txStyles>
    <p:titleStyle>
      <a:lvl1pPr algn="l" defTabSz="548640" rtl="0" eaLnBrk="1" latinLnBrk="0" hangingPunct="1">
        <a:spcBef>
          <a:spcPct val="0"/>
        </a:spcBef>
        <a:buNone/>
        <a:defRPr sz="43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11480" indent="-41148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9202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6888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8826580" y="3259317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960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Escucha</a:t>
            </a:r>
            <a:r>
              <a:rPr lang="en-US" sz="960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</a:p>
          <a:p>
            <a:pPr marL="0" indent="0">
              <a:lnSpc>
                <a:spcPts val="5550"/>
              </a:lnSpc>
              <a:buNone/>
            </a:pPr>
            <a:endParaRPr lang="en-US" sz="9600" b="1" kern="0" spc="-134" dirty="0">
              <a:solidFill>
                <a:srgbClr val="000000"/>
              </a:solidFill>
              <a:latin typeface="Inter Bold" pitchFamily="34" charset="0"/>
              <a:ea typeface="Inter Bold" pitchFamily="34" charset="-122"/>
              <a:cs typeface="Inter Bold" pitchFamily="34" charset="-120"/>
            </a:endParaRPr>
          </a:p>
          <a:p>
            <a:pPr marL="0" indent="0" algn="ctr">
              <a:lnSpc>
                <a:spcPts val="5550"/>
              </a:lnSpc>
              <a:buNone/>
            </a:pPr>
            <a:r>
              <a:rPr lang="en-US" sz="960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Activa</a:t>
            </a:r>
            <a:endParaRPr lang="en-US" sz="9600" dirty="0"/>
          </a:p>
        </p:txBody>
      </p:sp>
      <p:sp>
        <p:nvSpPr>
          <p:cNvPr id="4" name="Shape 1"/>
          <p:cNvSpPr/>
          <p:nvPr/>
        </p:nvSpPr>
        <p:spPr>
          <a:xfrm>
            <a:off x="793790" y="4457700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n 7" descr="Imagen que contiene ropa&#10;&#10;Descripción generada automáticamente">
            <a:extLst>
              <a:ext uri="{FF2B5EF4-FFF2-40B4-BE49-F238E27FC236}">
                <a16:creationId xmlns:a16="http://schemas.microsoft.com/office/drawing/2014/main" id="{6A626051-F7A4-0B40-1600-3CC965C39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93" y="1260326"/>
            <a:ext cx="8579019" cy="57089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00572"/>
            <a:ext cx="704385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¿Qué es la escucha activa?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77610" y="2158458"/>
            <a:ext cx="121634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Escucha activa implica estar presente y atento a la conversación, comprender el mensaje del emisor y ofrecer respuestas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empáticas</a:t>
            </a:r>
            <a:r>
              <a:rPr lang="en-US" sz="3200" kern="0" spc="-36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               y 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reflexivas.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93790" y="454437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No solo oír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93790" y="5125522"/>
            <a:ext cx="680573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 más que solo oír las palabras; es comprender el significado, el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tono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               y el contexto.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599521" y="4544378"/>
            <a:ext cx="297644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Interacción consciente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599521" y="5125522"/>
            <a:ext cx="624470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Demuestra que valoras al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emisor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                   y te esfuerzas por comprender su perspectiva.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190773" y="525661"/>
            <a:ext cx="8439627" cy="2413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Importancia de la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escucha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activa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190773" y="1537692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escucha activa es esencial para las relaciones interpersonales, el trabajo en equipo, la resolución de conflictos y el desarrollo personal.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967961" y="4175700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3"/>
          <p:cNvSpPr/>
          <p:nvPr/>
        </p:nvSpPr>
        <p:spPr>
          <a:xfrm>
            <a:off x="1733124" y="419840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Conexión y confianza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1837701" y="4805984"/>
            <a:ext cx="401807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Fomenta la confianza y el entendimiento mutuo.</a:t>
            </a:r>
            <a:endParaRPr lang="en-US" sz="3200" dirty="0"/>
          </a:p>
        </p:txBody>
      </p:sp>
      <p:sp>
        <p:nvSpPr>
          <p:cNvPr id="8" name="Shape 5"/>
          <p:cNvSpPr/>
          <p:nvPr/>
        </p:nvSpPr>
        <p:spPr>
          <a:xfrm>
            <a:off x="6427282" y="4138537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7133749" y="415630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Mejor comunicación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7133748" y="4630646"/>
            <a:ext cx="4613245" cy="16922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Reduce los malentendidos y facilita una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comunicación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efectiva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3200" dirty="0"/>
          </a:p>
        </p:txBody>
      </p:sp>
      <p:sp>
        <p:nvSpPr>
          <p:cNvPr id="11" name="Shape 8"/>
          <p:cNvSpPr/>
          <p:nvPr/>
        </p:nvSpPr>
        <p:spPr>
          <a:xfrm>
            <a:off x="3089542" y="6588069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3638140" y="6647932"/>
            <a:ext cx="306514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Empatía y comprensión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3638140" y="6998537"/>
            <a:ext cx="4613246" cy="4259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Permite ponerse en la piel del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otro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                          </a:t>
            </a:r>
          </a:p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 comprender su punto de vista.</a:t>
            </a:r>
            <a:endParaRPr lang="en-US" sz="3200" dirty="0"/>
          </a:p>
        </p:txBody>
      </p:sp>
      <p:pic>
        <p:nvPicPr>
          <p:cNvPr id="15" name="Imagen 14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272286B7-933A-166D-BCBB-48895200E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5662"/>
            <a:ext cx="5855780" cy="32792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93790" y="769739"/>
            <a:ext cx="8695898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Beneficios de la escucha activa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650333"/>
            <a:ext cx="7556421" cy="1392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escucha activa mejora la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comunicación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fortalece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las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relaciones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y facilita la resolución de conflictos.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793790" y="3508415"/>
            <a:ext cx="3664863" cy="2402324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1092577" y="4477992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Fortalece las conexiones con otras personas.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4685467" y="3178629"/>
            <a:ext cx="3664863" cy="2732110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4919781" y="3425293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Mejor toma de decisiones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4919901" y="4270041"/>
            <a:ext cx="31959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Facilita una mejor comprensión del problema y sus soluciones.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793790" y="6137553"/>
            <a:ext cx="7556421" cy="1623961"/>
          </a:xfrm>
          <a:prstGeom prst="roundRect">
            <a:avLst>
              <a:gd name="adj" fmla="val 7205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1028224" y="6371987"/>
            <a:ext cx="313646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Reducción de conflictos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1028224" y="6862405"/>
            <a:ext cx="708755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Ayuda a evitar malentendidos y a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encontrar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</a:p>
          <a:p>
            <a:pPr marL="0" indent="0">
              <a:lnSpc>
                <a:spcPts val="2850"/>
              </a:lnSpc>
              <a:buNone/>
            </a:pP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soluciones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pacíficas.</a:t>
            </a:r>
            <a:endParaRPr lang="en-US" sz="2800" dirty="0"/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1A146DB0-70FB-5660-F80B-C836EFBE08D3}"/>
              </a:ext>
            </a:extLst>
          </p:cNvPr>
          <p:cNvSpPr/>
          <p:nvPr/>
        </p:nvSpPr>
        <p:spPr>
          <a:xfrm>
            <a:off x="1092577" y="3700952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Relaciones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más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fuertes</a:t>
            </a:r>
            <a:endParaRPr lang="en-US" sz="3200" dirty="0"/>
          </a:p>
        </p:txBody>
      </p:sp>
      <p:pic>
        <p:nvPicPr>
          <p:cNvPr id="18" name="Imagen 17" descr="Diagrama, Esquemático&#10;&#10;Descripción generada automáticamente">
            <a:extLst>
              <a:ext uri="{FF2B5EF4-FFF2-40B4-BE49-F238E27FC236}">
                <a16:creationId xmlns:a16="http://schemas.microsoft.com/office/drawing/2014/main" id="{FA8F9D07-1BCD-0733-0941-370D33558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0715" y="326571"/>
            <a:ext cx="4973932" cy="74349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086877" y="908133"/>
            <a:ext cx="4786925" cy="688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450" b="1" kern="0" spc="-13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Elementos clave </a:t>
            </a:r>
          </a:p>
          <a:p>
            <a:pPr marL="0" indent="0" algn="ctr">
              <a:lnSpc>
                <a:spcPts val="5400"/>
              </a:lnSpc>
              <a:buNone/>
            </a:pPr>
            <a:r>
              <a:rPr lang="en-US" sz="4450" b="1" kern="0" spc="-13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de la escucha activa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71049" y="3380121"/>
            <a:ext cx="13088303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buNone/>
            </a:pPr>
            <a:r>
              <a:rPr lang="en-US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Para ser un oyente activo, es fundamental </a:t>
            </a:r>
            <a:r>
              <a:rPr lang="en-US" sz="3200" kern="0" spc="-35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prestar</a:t>
            </a:r>
            <a:r>
              <a:rPr lang="en-US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3200" kern="0" spc="-35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atención</a:t>
            </a:r>
            <a:r>
              <a:rPr lang="en-US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 lenguaje verbal y no verbal del emisor.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48" y="4655189"/>
            <a:ext cx="550664" cy="55066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69966" y="540519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Contacto visual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334711" y="6070014"/>
            <a:ext cx="389983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Demuestra interés y atención al </a:t>
            </a:r>
            <a:r>
              <a:rPr lang="en-US" sz="2800" kern="0" spc="-35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emisor</a:t>
            </a: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1580" y="4655189"/>
            <a:ext cx="550664" cy="55066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3710038" y="540519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Escucha atenta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3677278" y="6070014"/>
            <a:ext cx="3024307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Presta atención a las palabras y al tono de voz del emisor.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0221" y="4655189"/>
            <a:ext cx="550664" cy="550664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315200" y="5405199"/>
            <a:ext cx="3024307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Procesamiento del mensaje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7315200" y="6264192"/>
            <a:ext cx="3146772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Reflexiona sobre lo que </a:t>
            </a:r>
            <a:r>
              <a:rPr lang="en-US" sz="2800" kern="0" spc="-35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escuchas</a:t>
            </a: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para </a:t>
            </a:r>
            <a:r>
              <a:rPr lang="en-US" sz="2800" kern="0" spc="-35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comprender</a:t>
            </a: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el mensaje.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3530" y="4655189"/>
            <a:ext cx="550664" cy="550664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715253" y="5405198"/>
            <a:ext cx="3625215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Formula preguntas aclaratorias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0715253" y="6266112"/>
            <a:ext cx="3505423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Asegúrate de comprender el mensaje y pide aclaraciones si es necesario.</a:t>
            </a:r>
            <a:endParaRPr lang="en-US" sz="2800" dirty="0"/>
          </a:p>
        </p:txBody>
      </p:sp>
      <p:pic>
        <p:nvPicPr>
          <p:cNvPr id="18" name="Imagen 17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2E5C4F3A-2151-7797-6184-D9EEAB7C1B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43704"/>
            <a:ext cx="4562244" cy="26879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49183" y="414533"/>
            <a:ext cx="698527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Practicar la escucha activa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403568"/>
            <a:ext cx="11409097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Hay diferentes técnicas para mejorar tu capacidad de escucha activa,                           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como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el lenguaje corporal, el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parafraseo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espejo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y la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empatía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</a:p>
          <a:p>
            <a:pPr marL="0" indent="0">
              <a:lnSpc>
                <a:spcPts val="2850"/>
              </a:lnSpc>
              <a:buNone/>
            </a:pP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118711" y="2761059"/>
            <a:ext cx="30480" cy="4737378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6" name="Shape 3"/>
          <p:cNvSpPr/>
          <p:nvPr/>
        </p:nvSpPr>
        <p:spPr>
          <a:xfrm>
            <a:off x="1358622" y="3256121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8800" y="301621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1065609" y="3101221"/>
            <a:ext cx="136565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2650" dirty="0"/>
          </a:p>
        </p:txBody>
      </p:sp>
      <p:sp>
        <p:nvSpPr>
          <p:cNvPr id="9" name="Text 6"/>
          <p:cNvSpPr/>
          <p:nvPr/>
        </p:nvSpPr>
        <p:spPr>
          <a:xfrm>
            <a:off x="2381488" y="298787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Lenguaje corporal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2381488" y="3478292"/>
            <a:ext cx="6429408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Utiliza el lenguaje corporal para demostrar interés y atención.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1358622" y="5152787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2" name="Shape 9"/>
          <p:cNvSpPr/>
          <p:nvPr/>
        </p:nvSpPr>
        <p:spPr>
          <a:xfrm>
            <a:off x="878800" y="4912876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0"/>
          <p:cNvSpPr/>
          <p:nvPr/>
        </p:nvSpPr>
        <p:spPr>
          <a:xfrm>
            <a:off x="1031915" y="4997887"/>
            <a:ext cx="203954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2381488" y="488453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Parafraseo</a:t>
            </a: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o </a:t>
            </a:r>
            <a:r>
              <a:rPr lang="en-US" sz="3200" b="1" kern="0" spc="-67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espejo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2381488" y="5374958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Repite el mensaje del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emisor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        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 tus propias palabras. Haz de </a:t>
            </a:r>
            <a:r>
              <a:rPr lang="en-US" sz="28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espejo</a:t>
            </a: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sp>
        <p:nvSpPr>
          <p:cNvPr id="16" name="Shape 13"/>
          <p:cNvSpPr/>
          <p:nvPr/>
        </p:nvSpPr>
        <p:spPr>
          <a:xfrm>
            <a:off x="1358622" y="6686550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7" name="Shape 14"/>
          <p:cNvSpPr/>
          <p:nvPr/>
        </p:nvSpPr>
        <p:spPr>
          <a:xfrm>
            <a:off x="878800" y="644663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5"/>
          <p:cNvSpPr/>
          <p:nvPr/>
        </p:nvSpPr>
        <p:spPr>
          <a:xfrm>
            <a:off x="1029176" y="6531650"/>
            <a:ext cx="209431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2650" dirty="0"/>
          </a:p>
        </p:txBody>
      </p:sp>
      <p:sp>
        <p:nvSpPr>
          <p:cNvPr id="19" name="Text 16"/>
          <p:cNvSpPr/>
          <p:nvPr/>
        </p:nvSpPr>
        <p:spPr>
          <a:xfrm>
            <a:off x="2381488" y="641830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Empatía</a:t>
            </a:r>
            <a:endParaRPr lang="en-US" sz="3200" dirty="0"/>
          </a:p>
        </p:txBody>
      </p:sp>
      <p:sp>
        <p:nvSpPr>
          <p:cNvPr id="20" name="Text 17"/>
          <p:cNvSpPr/>
          <p:nvPr/>
        </p:nvSpPr>
        <p:spPr>
          <a:xfrm>
            <a:off x="2381488" y="6908721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Trata de entender las emociones del emisor.</a:t>
            </a:r>
            <a:endParaRPr lang="en-US" sz="2800" dirty="0"/>
          </a:p>
        </p:txBody>
      </p:sp>
      <p:pic>
        <p:nvPicPr>
          <p:cNvPr id="22" name="Imagen 21" descr="Un hombre en frente de un pared&#10;&#10;Descripción generada automáticamente con confianza baja">
            <a:extLst>
              <a:ext uri="{FF2B5EF4-FFF2-40B4-BE49-F238E27FC236}">
                <a16:creationId xmlns:a16="http://schemas.microsoft.com/office/drawing/2014/main" id="{73AB7082-E7A4-6530-5ED0-F5A691657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042" y="2129373"/>
            <a:ext cx="4694307" cy="38554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20197" y="378678"/>
            <a:ext cx="6873121" cy="5537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4350"/>
              </a:lnSpc>
              <a:buNone/>
            </a:pPr>
            <a:r>
              <a:rPr lang="en-US" sz="4400" b="1" kern="0" spc="-105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Aplicaciones de la escucha activa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620196" y="1024235"/>
            <a:ext cx="11779960" cy="567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escucha activa es fundamental en diferentes ámbitos, desde las relaciones personales hasta el entorno profesional.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97" y="2073354"/>
            <a:ext cx="886063" cy="1417796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72007" y="2250519"/>
            <a:ext cx="2300049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Relaciones personales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1772007" y="2767854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Fortalece las relaciones con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nuestros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destinatarios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amigos y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familiares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197" y="3491151"/>
            <a:ext cx="886063" cy="141779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72007" y="3668316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Trabajo en equipo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1772007" y="4173701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Facilita la colaboración y el entendimiento mutuo.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97" y="4908947"/>
            <a:ext cx="886063" cy="1417796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772007" y="5086112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Posible</a:t>
            </a: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</a:t>
            </a: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denuncia</a:t>
            </a: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 o </a:t>
            </a:r>
            <a:r>
              <a:rPr lang="en-US" sz="3200" b="1" kern="0" spc="-52" dirty="0" err="1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desahogo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1772007" y="5617845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Mejora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la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comprensión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del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problema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 </a:t>
            </a:r>
            <a:r>
              <a:rPr lang="en-US" sz="2800" kern="0" spc="-28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abuso</a:t>
            </a: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197" y="6326743"/>
            <a:ext cx="886063" cy="1417796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772007" y="6503908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Liderazgo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772007" y="6991942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 un ambiente de confianza y comunicación abierta.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24126"/>
            <a:ext cx="845141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Conclusión y </a:t>
            </a:r>
            <a:r>
              <a:rPr lang="en-US" sz="4450" b="1" kern="0" spc="-134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llamada</a:t>
            </a: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 la acción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60047" y="1495068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escucha activa es una habilidad esencial que mejora la </a:t>
            </a:r>
            <a:r>
              <a:rPr lang="en-US" sz="3200" kern="0" spc="-36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comunicació</a:t>
            </a: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fomenta la confianza y facilita la resolución de conflictos.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430" y="3176468"/>
            <a:ext cx="1614011" cy="80795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997523" y="3440787"/>
            <a:ext cx="11370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088255" y="3403283"/>
            <a:ext cx="112216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Escucha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4918115" y="3997523"/>
            <a:ext cx="8861822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424" y="4041100"/>
            <a:ext cx="3228022" cy="80795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69425" y="4218265"/>
            <a:ext cx="16990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6"/>
          <p:cNvSpPr/>
          <p:nvPr/>
        </p:nvSpPr>
        <p:spPr>
          <a:xfrm>
            <a:off x="5895261" y="4267914"/>
            <a:ext cx="154531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Comprende</a:t>
            </a:r>
            <a:endParaRPr lang="en-US" sz="3200" dirty="0"/>
          </a:p>
        </p:txBody>
      </p:sp>
      <p:sp>
        <p:nvSpPr>
          <p:cNvPr id="11" name="Shape 7"/>
          <p:cNvSpPr/>
          <p:nvPr/>
        </p:nvSpPr>
        <p:spPr>
          <a:xfrm>
            <a:off x="5725120" y="4862155"/>
            <a:ext cx="8054816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3418" y="4905732"/>
            <a:ext cx="4842034" cy="80795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967163" y="5082897"/>
            <a:ext cx="17442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9"/>
          <p:cNvSpPr/>
          <p:nvPr/>
        </p:nvSpPr>
        <p:spPr>
          <a:xfrm>
            <a:off x="6702266" y="5132546"/>
            <a:ext cx="135838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Conéctate</a:t>
            </a:r>
            <a:endParaRPr lang="en-US" sz="3200" dirty="0"/>
          </a:p>
        </p:txBody>
      </p:sp>
      <p:sp>
        <p:nvSpPr>
          <p:cNvPr id="15" name="Shape 10"/>
          <p:cNvSpPr/>
          <p:nvPr/>
        </p:nvSpPr>
        <p:spPr>
          <a:xfrm>
            <a:off x="6532126" y="5726787"/>
            <a:ext cx="7247811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294" y="5770364"/>
            <a:ext cx="6456164" cy="80795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962638" y="5947529"/>
            <a:ext cx="18323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</a:t>
            </a:r>
            <a:endParaRPr lang="en-US" sz="3200" dirty="0"/>
          </a:p>
        </p:txBody>
      </p:sp>
      <p:sp>
        <p:nvSpPr>
          <p:cNvPr id="18" name="Text 12"/>
          <p:cNvSpPr/>
          <p:nvPr/>
        </p:nvSpPr>
        <p:spPr>
          <a:xfrm>
            <a:off x="7509272" y="5997178"/>
            <a:ext cx="106096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Impacta</a:t>
            </a:r>
            <a:endParaRPr lang="en-US" sz="3200" dirty="0"/>
          </a:p>
        </p:txBody>
      </p:sp>
      <p:sp>
        <p:nvSpPr>
          <p:cNvPr id="19" name="Text 13"/>
          <p:cNvSpPr/>
          <p:nvPr/>
        </p:nvSpPr>
        <p:spPr>
          <a:xfrm>
            <a:off x="793790" y="683347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Practica la escucha activa en tu día a día    </a:t>
            </a:r>
          </a:p>
          <a:p>
            <a:pPr marL="0" indent="0">
              <a:buNone/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 observa cómo tus relaciones y tu comunicación se transforman.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3037</TotalTime>
  <Words>475</Words>
  <Application>Microsoft Office PowerPoint</Application>
  <PresentationFormat>Personalizado</PresentationFormat>
  <Paragraphs>81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Inter</vt:lpstr>
      <vt:lpstr>Inter Bold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SEC-AUX-2</cp:lastModifiedBy>
  <cp:revision>2</cp:revision>
  <dcterms:created xsi:type="dcterms:W3CDTF">2025-01-24T12:16:15Z</dcterms:created>
  <dcterms:modified xsi:type="dcterms:W3CDTF">2025-10-07T10:36:39Z</dcterms:modified>
</cp:coreProperties>
</file>